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3" r:id="rId7"/>
    <p:sldId id="268" r:id="rId8"/>
    <p:sldId id="274" r:id="rId9"/>
    <p:sldId id="273" r:id="rId10"/>
    <p:sldId id="275" r:id="rId11"/>
    <p:sldId id="276" r:id="rId12"/>
    <p:sldId id="280" r:id="rId13"/>
    <p:sldId id="258" r:id="rId14"/>
    <p:sldId id="281" r:id="rId15"/>
    <p:sldId id="283" r:id="rId16"/>
    <p:sldId id="282" r:id="rId17"/>
    <p:sldId id="278" r:id="rId18"/>
  </p:sldIdLst>
  <p:sldSz cx="12192000" cy="6858000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88A82"/>
    <a:srgbClr val="6A009F"/>
    <a:srgbClr val="663300"/>
    <a:srgbClr val="F9A721"/>
    <a:srgbClr val="C11A37"/>
    <a:srgbClr val="1670B8"/>
    <a:srgbClr val="577900"/>
    <a:srgbClr val="16F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DE8EA-C5C3-4C88-9697-2DE9A50CBBF7}" v="168" dt="2022-11-22T15:37:10.427"/>
    <p1510:client id="{3EDF2208-117C-4F3C-A4DD-A999ECCAFC4A}" v="148" dt="2022-11-22T15:23:36.616"/>
    <p1510:client id="{95834F0C-B314-4890-BDB3-2BD814507BD6}" v="183" dt="2022-11-22T13:35:36.062"/>
    <p1510:client id="{C34BE0F0-BDEC-44D0-9F90-962AABC50357}" v="237" dt="2022-11-22T14:23:42.464"/>
    <p1510:client id="{D31393B1-8302-4427-A865-A747E246ED76}" v="556" dt="2022-11-22T13:16:54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 Espinoza" userId="7486bda8a6e76882" providerId="Windows Live" clId="Web-{D31393B1-8302-4427-A865-A747E246ED76}"/>
    <pc:docChg chg="delSld modSld">
      <pc:chgData name="Michel Espinoza" userId="7486bda8a6e76882" providerId="Windows Live" clId="Web-{D31393B1-8302-4427-A865-A747E246ED76}" dt="2022-11-22T13:16:54.955" v="369"/>
      <pc:docMkLst>
        <pc:docMk/>
      </pc:docMkLst>
      <pc:sldChg chg="addSp delSp modSp">
        <pc:chgData name="Michel Espinoza" userId="7486bda8a6e76882" providerId="Windows Live" clId="Web-{D31393B1-8302-4427-A865-A747E246ED76}" dt="2022-11-22T13:01:49.760" v="286" actId="1076"/>
        <pc:sldMkLst>
          <pc:docMk/>
          <pc:sldMk cId="2052127424" sldId="257"/>
        </pc:sldMkLst>
        <pc:spChg chg="mod">
          <ac:chgData name="Michel Espinoza" userId="7486bda8a6e76882" providerId="Windows Live" clId="Web-{D31393B1-8302-4427-A865-A747E246ED76}" dt="2022-11-22T12:54:24.952" v="262" actId="1076"/>
          <ac:spMkLst>
            <pc:docMk/>
            <pc:sldMk cId="2052127424" sldId="257"/>
            <ac:spMk id="12" creationId="{9CF0CC71-F520-940B-E0E1-C8F72FF1C261}"/>
          </ac:spMkLst>
        </pc:spChg>
        <pc:spChg chg="mod">
          <ac:chgData name="Michel Espinoza" userId="7486bda8a6e76882" providerId="Windows Live" clId="Web-{D31393B1-8302-4427-A865-A747E246ED76}" dt="2022-11-22T12:54:10.280" v="261" actId="1076"/>
          <ac:spMkLst>
            <pc:docMk/>
            <pc:sldMk cId="2052127424" sldId="257"/>
            <ac:spMk id="13" creationId="{35A2B5FD-9727-108B-55F5-631BB1B5C7BC}"/>
          </ac:spMkLst>
        </pc:spChg>
        <pc:spChg chg="mod">
          <ac:chgData name="Michel Espinoza" userId="7486bda8a6e76882" providerId="Windows Live" clId="Web-{D31393B1-8302-4427-A865-A747E246ED76}" dt="2022-11-22T12:53:06.200" v="253" actId="20577"/>
          <ac:spMkLst>
            <pc:docMk/>
            <pc:sldMk cId="2052127424" sldId="257"/>
            <ac:spMk id="14" creationId="{C3C9DC3C-C114-F7A3-3FEB-D9AFF85310D3}"/>
          </ac:spMkLst>
        </pc:spChg>
        <pc:spChg chg="del">
          <ac:chgData name="Michel Espinoza" userId="7486bda8a6e76882" providerId="Windows Live" clId="Web-{D31393B1-8302-4427-A865-A747E246ED76}" dt="2022-11-22T12:53:15.950" v="256"/>
          <ac:spMkLst>
            <pc:docMk/>
            <pc:sldMk cId="2052127424" sldId="257"/>
            <ac:spMk id="16" creationId="{12421180-BFBA-8324-55A0-D6F265E731AA}"/>
          </ac:spMkLst>
        </pc:spChg>
        <pc:picChg chg="add del mod">
          <ac:chgData name="Michel Espinoza" userId="7486bda8a6e76882" providerId="Windows Live" clId="Web-{D31393B1-8302-4427-A865-A747E246ED76}" dt="2022-11-22T12:57:47.738" v="271"/>
          <ac:picMkLst>
            <pc:docMk/>
            <pc:sldMk cId="2052127424" sldId="257"/>
            <ac:picMk id="4" creationId="{4960D62F-1F5A-7A28-B7A3-EBE240A38B5A}"/>
          </ac:picMkLst>
        </pc:picChg>
        <pc:picChg chg="add mod">
          <ac:chgData name="Michel Espinoza" userId="7486bda8a6e76882" providerId="Windows Live" clId="Web-{D31393B1-8302-4427-A865-A747E246ED76}" dt="2022-11-22T13:01:49.760" v="286" actId="1076"/>
          <ac:picMkLst>
            <pc:docMk/>
            <pc:sldMk cId="2052127424" sldId="257"/>
            <ac:picMk id="7" creationId="{96021D9D-B459-884C-3FE2-3FE8EF374B6F}"/>
          </ac:picMkLst>
        </pc:picChg>
        <pc:picChg chg="mod">
          <ac:chgData name="Michel Espinoza" userId="7486bda8a6e76882" providerId="Windows Live" clId="Web-{D31393B1-8302-4427-A865-A747E246ED76}" dt="2022-11-22T12:53:54.701" v="260" actId="1076"/>
          <ac:picMkLst>
            <pc:docMk/>
            <pc:sldMk cId="2052127424" sldId="257"/>
            <ac:picMk id="11" creationId="{08E0AEDF-B05E-63B8-67DF-D82A38BED372}"/>
          </ac:picMkLst>
        </pc:picChg>
        <pc:picChg chg="mod">
          <ac:chgData name="Michel Espinoza" userId="7486bda8a6e76882" providerId="Windows Live" clId="Web-{D31393B1-8302-4427-A865-A747E246ED76}" dt="2022-11-22T12:54:37.968" v="263" actId="1076"/>
          <ac:picMkLst>
            <pc:docMk/>
            <pc:sldMk cId="2052127424" sldId="257"/>
            <ac:picMk id="1026" creationId="{1966498E-0899-44CA-17DF-87C3E28933E0}"/>
          </ac:picMkLst>
        </pc:picChg>
        <pc:picChg chg="mod">
          <ac:chgData name="Michel Espinoza" userId="7486bda8a6e76882" providerId="Windows Live" clId="Web-{D31393B1-8302-4427-A865-A747E246ED76}" dt="2022-11-22T12:53:19.732" v="257" actId="1076"/>
          <ac:picMkLst>
            <pc:docMk/>
            <pc:sldMk cId="2052127424" sldId="257"/>
            <ac:picMk id="1032" creationId="{DEEAAD8F-4FC0-3E42-0545-EDDFBCFE30B4}"/>
          </ac:picMkLst>
        </pc:picChg>
        <pc:picChg chg="mod">
          <ac:chgData name="Michel Espinoza" userId="7486bda8a6e76882" providerId="Windows Live" clId="Web-{D31393B1-8302-4427-A865-A747E246ED76}" dt="2022-11-22T12:53:32.763" v="258" actId="1076"/>
          <ac:picMkLst>
            <pc:docMk/>
            <pc:sldMk cId="2052127424" sldId="257"/>
            <ac:picMk id="1034" creationId="{AE946271-89EB-A665-C830-E2E6590B39E1}"/>
          </ac:picMkLst>
        </pc:picChg>
      </pc:sldChg>
      <pc:sldChg chg="del">
        <pc:chgData name="Michel Espinoza" userId="7486bda8a6e76882" providerId="Windows Live" clId="Web-{D31393B1-8302-4427-A865-A747E246ED76}" dt="2022-11-22T12:21:33.091" v="8"/>
        <pc:sldMkLst>
          <pc:docMk/>
          <pc:sldMk cId="2498196843" sldId="258"/>
        </pc:sldMkLst>
      </pc:sldChg>
      <pc:sldChg chg="addSp delSp modSp">
        <pc:chgData name="Michel Espinoza" userId="7486bda8a6e76882" providerId="Windows Live" clId="Web-{D31393B1-8302-4427-A865-A747E246ED76}" dt="2022-11-22T13:16:40.079" v="367" actId="1076"/>
        <pc:sldMkLst>
          <pc:docMk/>
          <pc:sldMk cId="3418648799" sldId="259"/>
        </pc:sldMkLst>
        <pc:spChg chg="mod">
          <ac:chgData name="Michel Espinoza" userId="7486bda8a6e76882" providerId="Windows Live" clId="Web-{D31393B1-8302-4427-A865-A747E246ED76}" dt="2022-11-22T12:32:42.732" v="59" actId="1076"/>
          <ac:spMkLst>
            <pc:docMk/>
            <pc:sldMk cId="3418648799" sldId="259"/>
            <ac:spMk id="2" creationId="{42007F76-E607-2FC0-32F2-3E480A81CE2F}"/>
          </ac:spMkLst>
        </pc:spChg>
        <pc:spChg chg="mod">
          <ac:chgData name="Michel Espinoza" userId="7486bda8a6e76882" providerId="Windows Live" clId="Web-{D31393B1-8302-4427-A865-A747E246ED76}" dt="2022-11-22T12:33:42.624" v="75" actId="20577"/>
          <ac:spMkLst>
            <pc:docMk/>
            <pc:sldMk cId="3418648799" sldId="259"/>
            <ac:spMk id="3" creationId="{73ECFA77-ECC6-9A18-AAFE-9652483E3D02}"/>
          </ac:spMkLst>
        </pc:spChg>
        <pc:spChg chg="mod">
          <ac:chgData name="Michel Espinoza" userId="7486bda8a6e76882" providerId="Windows Live" clId="Web-{D31393B1-8302-4427-A865-A747E246ED76}" dt="2022-11-22T12:32:51.967" v="62" actId="1076"/>
          <ac:spMkLst>
            <pc:docMk/>
            <pc:sldMk cId="3418648799" sldId="259"/>
            <ac:spMk id="4" creationId="{8E1A140B-4E1D-05BD-0D9C-9C5F2F161B11}"/>
          </ac:spMkLst>
        </pc:spChg>
        <pc:spChg chg="mod">
          <ac:chgData name="Michel Espinoza" userId="7486bda8a6e76882" providerId="Windows Live" clId="Web-{D31393B1-8302-4427-A865-A747E246ED76}" dt="2022-11-22T12:33:12.202" v="65" actId="1076"/>
          <ac:spMkLst>
            <pc:docMk/>
            <pc:sldMk cId="3418648799" sldId="259"/>
            <ac:spMk id="4099" creationId="{E99C7BA6-E9E3-2E7F-A492-E668F3DB9E74}"/>
          </ac:spMkLst>
        </pc:spChg>
        <pc:spChg chg="mod">
          <ac:chgData name="Michel Espinoza" userId="7486bda8a6e76882" providerId="Windows Live" clId="Web-{D31393B1-8302-4427-A865-A747E246ED76}" dt="2022-11-22T13:11:43.603" v="338" actId="1076"/>
          <ac:spMkLst>
            <pc:docMk/>
            <pc:sldMk cId="3418648799" sldId="259"/>
            <ac:spMk id="4103" creationId="{F4EC98CF-605A-8146-BF40-79B52A17C073}"/>
          </ac:spMkLst>
        </pc:spChg>
        <pc:spChg chg="mod">
          <ac:chgData name="Michel Espinoza" userId="7486bda8a6e76882" providerId="Windows Live" clId="Web-{D31393B1-8302-4427-A865-A747E246ED76}" dt="2022-11-22T12:33:18.702" v="68" actId="20577"/>
          <ac:spMkLst>
            <pc:docMk/>
            <pc:sldMk cId="3418648799" sldId="259"/>
            <ac:spMk id="4110" creationId="{810202F1-C2B1-BC80-BCD7-2F2A3BABA573}"/>
          </ac:spMkLst>
        </pc:spChg>
        <pc:picChg chg="add del mod">
          <ac:chgData name="Michel Espinoza" userId="7486bda8a6e76882" providerId="Windows Live" clId="Web-{D31393B1-8302-4427-A865-A747E246ED76}" dt="2022-11-22T12:27:07.224" v="46" actId="1076"/>
          <ac:picMkLst>
            <pc:docMk/>
            <pc:sldMk cId="3418648799" sldId="259"/>
            <ac:picMk id="5" creationId="{48AF1805-A9C3-6060-8DEC-102D6099E898}"/>
          </ac:picMkLst>
        </pc:picChg>
        <pc:picChg chg="mod">
          <ac:chgData name="Michel Espinoza" userId="7486bda8a6e76882" providerId="Windows Live" clId="Web-{D31393B1-8302-4427-A865-A747E246ED76}" dt="2022-11-22T12:27:01.302" v="45" actId="1076"/>
          <ac:picMkLst>
            <pc:docMk/>
            <pc:sldMk cId="3418648799" sldId="259"/>
            <ac:picMk id="6" creationId="{6FE34BE8-7E53-5DF5-1E54-E3851C15BD1B}"/>
          </ac:picMkLst>
        </pc:picChg>
        <pc:picChg chg="add del">
          <ac:chgData name="Michel Espinoza" userId="7486bda8a6e76882" providerId="Windows Live" clId="Web-{D31393B1-8302-4427-A865-A747E246ED76}" dt="2022-11-22T12:26:37.036" v="41"/>
          <ac:picMkLst>
            <pc:docMk/>
            <pc:sldMk cId="3418648799" sldId="259"/>
            <ac:picMk id="8" creationId="{8B30EE45-9803-0D99-BC3B-EB8437721DDE}"/>
          </ac:picMkLst>
        </pc:picChg>
        <pc:picChg chg="mod">
          <ac:chgData name="Michel Espinoza" userId="7486bda8a6e76882" providerId="Windows Live" clId="Web-{D31393B1-8302-4427-A865-A747E246ED76}" dt="2022-11-22T12:26:56.349" v="44" actId="1076"/>
          <ac:picMkLst>
            <pc:docMk/>
            <pc:sldMk cId="3418648799" sldId="259"/>
            <ac:picMk id="10" creationId="{16D02047-733D-A724-205A-D63FCEB5FE8F}"/>
          </ac:picMkLst>
        </pc:picChg>
        <pc:picChg chg="add del">
          <ac:chgData name="Michel Espinoza" userId="7486bda8a6e76882" providerId="Windows Live" clId="Web-{D31393B1-8302-4427-A865-A747E246ED76}" dt="2022-11-22T12:26:38.223" v="42"/>
          <ac:picMkLst>
            <pc:docMk/>
            <pc:sldMk cId="3418648799" sldId="259"/>
            <ac:picMk id="13" creationId="{6C6E0E1B-0D8F-2367-B4A8-B3D9C1E3204E}"/>
          </ac:picMkLst>
        </pc:picChg>
        <pc:picChg chg="del">
          <ac:chgData name="Michel Espinoza" userId="7486bda8a6e76882" providerId="Windows Live" clId="Web-{D31393B1-8302-4427-A865-A747E246ED76}" dt="2022-11-22T12:26:40.255" v="43"/>
          <ac:picMkLst>
            <pc:docMk/>
            <pc:sldMk cId="3418648799" sldId="259"/>
            <ac:picMk id="14" creationId="{D4C21960-CF19-0EA4-7C16-8EA2CDA70172}"/>
          </ac:picMkLst>
        </pc:picChg>
        <pc:picChg chg="mod">
          <ac:chgData name="Michel Espinoza" userId="7486bda8a6e76882" providerId="Windows Live" clId="Web-{D31393B1-8302-4427-A865-A747E246ED76}" dt="2022-11-22T12:33:03.592" v="64" actId="1076"/>
          <ac:picMkLst>
            <pc:docMk/>
            <pc:sldMk cId="3418648799" sldId="259"/>
            <ac:picMk id="17" creationId="{8DF8F101-8C4B-8D03-C884-142D42B42A75}"/>
          </ac:picMkLst>
        </pc:picChg>
        <pc:picChg chg="mod">
          <ac:chgData name="Michel Espinoza" userId="7486bda8a6e76882" providerId="Windows Live" clId="Web-{D31393B1-8302-4427-A865-A747E246ED76}" dt="2022-11-22T12:32:14.747" v="52" actId="1076"/>
          <ac:picMkLst>
            <pc:docMk/>
            <pc:sldMk cId="3418648799" sldId="259"/>
            <ac:picMk id="26" creationId="{BF00BCBE-F288-0E69-5C2A-03B82F999D59}"/>
          </ac:picMkLst>
        </pc:picChg>
        <pc:picChg chg="mod">
          <ac:chgData name="Michel Espinoza" userId="7486bda8a6e76882" providerId="Windows Live" clId="Web-{D31393B1-8302-4427-A865-A747E246ED76}" dt="2022-11-22T13:16:16.188" v="364" actId="14100"/>
          <ac:picMkLst>
            <pc:docMk/>
            <pc:sldMk cId="3418648799" sldId="259"/>
            <ac:picMk id="1025" creationId="{0CDF3D4A-2811-8BEF-C25B-20BCFCA22F04}"/>
          </ac:picMkLst>
        </pc:picChg>
        <pc:picChg chg="mod ord">
          <ac:chgData name="Michel Espinoza" userId="7486bda8a6e76882" providerId="Windows Live" clId="Web-{D31393B1-8302-4427-A865-A747E246ED76}" dt="2022-11-22T13:16:40.079" v="367" actId="1076"/>
          <ac:picMkLst>
            <pc:docMk/>
            <pc:sldMk cId="3418648799" sldId="259"/>
            <ac:picMk id="2050" creationId="{1E230412-97DF-55D2-B0A1-85E01530F6EE}"/>
          </ac:picMkLst>
        </pc:picChg>
        <pc:picChg chg="del">
          <ac:chgData name="Michel Espinoza" userId="7486bda8a6e76882" providerId="Windows Live" clId="Web-{D31393B1-8302-4427-A865-A747E246ED76}" dt="2022-11-22T13:15:36.468" v="358"/>
          <ac:picMkLst>
            <pc:docMk/>
            <pc:sldMk cId="3418648799" sldId="259"/>
            <ac:picMk id="2078" creationId="{984913FB-D776-CE84-3728-29228B5F32A1}"/>
          </ac:picMkLst>
        </pc:picChg>
      </pc:sldChg>
      <pc:sldChg chg="delSp modSp">
        <pc:chgData name="Michel Espinoza" userId="7486bda8a6e76882" providerId="Windows Live" clId="Web-{D31393B1-8302-4427-A865-A747E246ED76}" dt="2022-11-22T13:11:31.478" v="337" actId="1076"/>
        <pc:sldMkLst>
          <pc:docMk/>
          <pc:sldMk cId="3591556381" sldId="260"/>
        </pc:sldMkLst>
        <pc:spChg chg="mod">
          <ac:chgData name="Michel Espinoza" userId="7486bda8a6e76882" providerId="Windows Live" clId="Web-{D31393B1-8302-4427-A865-A747E246ED76}" dt="2022-11-22T12:37:23.271" v="83" actId="1076"/>
          <ac:spMkLst>
            <pc:docMk/>
            <pc:sldMk cId="3591556381" sldId="260"/>
            <ac:spMk id="2" creationId="{42007F76-E607-2FC0-32F2-3E480A81CE2F}"/>
          </ac:spMkLst>
        </pc:spChg>
        <pc:spChg chg="mod">
          <ac:chgData name="Michel Espinoza" userId="7486bda8a6e76882" providerId="Windows Live" clId="Web-{D31393B1-8302-4427-A865-A747E246ED76}" dt="2022-11-22T12:37:32.021" v="84" actId="1076"/>
          <ac:spMkLst>
            <pc:docMk/>
            <pc:sldMk cId="3591556381" sldId="260"/>
            <ac:spMk id="3" creationId="{73ECFA77-ECC6-9A18-AAFE-9652483E3D02}"/>
          </ac:spMkLst>
        </pc:spChg>
        <pc:spChg chg="mod">
          <ac:chgData name="Michel Espinoza" userId="7486bda8a6e76882" providerId="Windows Live" clId="Web-{D31393B1-8302-4427-A865-A747E246ED76}" dt="2022-11-22T12:38:57.460" v="93" actId="1076"/>
          <ac:spMkLst>
            <pc:docMk/>
            <pc:sldMk cId="3591556381" sldId="260"/>
            <ac:spMk id="18" creationId="{0D936552-AA6A-BB36-F503-2D169EE2D2B3}"/>
          </ac:spMkLst>
        </pc:spChg>
        <pc:spChg chg="mod">
          <ac:chgData name="Michel Espinoza" userId="7486bda8a6e76882" providerId="Windows Live" clId="Web-{D31393B1-8302-4427-A865-A747E246ED76}" dt="2022-11-22T13:11:31.478" v="337" actId="1076"/>
          <ac:spMkLst>
            <pc:docMk/>
            <pc:sldMk cId="3591556381" sldId="260"/>
            <ac:spMk id="21" creationId="{CC2624B1-7724-C70B-5E93-07B6D0C70EFE}"/>
          </ac:spMkLst>
        </pc:spChg>
        <pc:spChg chg="mod">
          <ac:chgData name="Michel Espinoza" userId="7486bda8a6e76882" providerId="Windows Live" clId="Web-{D31393B1-8302-4427-A865-A747E246ED76}" dt="2022-11-22T12:47:53.114" v="180" actId="20577"/>
          <ac:spMkLst>
            <pc:docMk/>
            <pc:sldMk cId="3591556381" sldId="260"/>
            <ac:spMk id="2051" creationId="{539607D9-7A20-CD7B-B2D7-DF10A43AA03F}"/>
          </ac:spMkLst>
        </pc:spChg>
        <pc:picChg chg="mod">
          <ac:chgData name="Michel Espinoza" userId="7486bda8a6e76882" providerId="Windows Live" clId="Web-{D31393B1-8302-4427-A865-A747E246ED76}" dt="2022-11-22T12:38:25.694" v="90" actId="1076"/>
          <ac:picMkLst>
            <pc:docMk/>
            <pc:sldMk cId="3591556381" sldId="260"/>
            <ac:picMk id="5" creationId="{48AF1805-A9C3-6060-8DEC-102D6099E898}"/>
          </ac:picMkLst>
        </pc:picChg>
        <pc:picChg chg="mod">
          <ac:chgData name="Michel Espinoza" userId="7486bda8a6e76882" providerId="Windows Live" clId="Web-{D31393B1-8302-4427-A865-A747E246ED76}" dt="2022-11-22T12:38:20.506" v="89" actId="1076"/>
          <ac:picMkLst>
            <pc:docMk/>
            <pc:sldMk cId="3591556381" sldId="260"/>
            <ac:picMk id="6" creationId="{6FE34BE8-7E53-5DF5-1E54-E3851C15BD1B}"/>
          </ac:picMkLst>
        </pc:picChg>
        <pc:picChg chg="del">
          <ac:chgData name="Michel Espinoza" userId="7486bda8a6e76882" providerId="Windows Live" clId="Web-{D31393B1-8302-4427-A865-A747E246ED76}" dt="2022-11-22T12:38:07.678" v="85"/>
          <ac:picMkLst>
            <pc:docMk/>
            <pc:sldMk cId="3591556381" sldId="260"/>
            <ac:picMk id="8" creationId="{8B30EE45-9803-0D99-BC3B-EB8437721DDE}"/>
          </ac:picMkLst>
        </pc:picChg>
        <pc:picChg chg="mod">
          <ac:chgData name="Michel Espinoza" userId="7486bda8a6e76882" providerId="Windows Live" clId="Web-{D31393B1-8302-4427-A865-A747E246ED76}" dt="2022-11-22T12:38:12.834" v="88" actId="1076"/>
          <ac:picMkLst>
            <pc:docMk/>
            <pc:sldMk cId="3591556381" sldId="260"/>
            <ac:picMk id="10" creationId="{16D02047-733D-A724-205A-D63FCEB5FE8F}"/>
          </ac:picMkLst>
        </pc:picChg>
        <pc:picChg chg="del">
          <ac:chgData name="Michel Espinoza" userId="7486bda8a6e76882" providerId="Windows Live" clId="Web-{D31393B1-8302-4427-A865-A747E246ED76}" dt="2022-11-22T12:38:08.475" v="86"/>
          <ac:picMkLst>
            <pc:docMk/>
            <pc:sldMk cId="3591556381" sldId="260"/>
            <ac:picMk id="13" creationId="{6C6E0E1B-0D8F-2367-B4A8-B3D9C1E3204E}"/>
          </ac:picMkLst>
        </pc:picChg>
        <pc:picChg chg="del">
          <ac:chgData name="Michel Espinoza" userId="7486bda8a6e76882" providerId="Windows Live" clId="Web-{D31393B1-8302-4427-A865-A747E246ED76}" dt="2022-11-22T12:38:09.053" v="87"/>
          <ac:picMkLst>
            <pc:docMk/>
            <pc:sldMk cId="3591556381" sldId="260"/>
            <ac:picMk id="14" creationId="{D4C21960-CF19-0EA4-7C16-8EA2CDA70172}"/>
          </ac:picMkLst>
        </pc:picChg>
        <pc:picChg chg="mod">
          <ac:chgData name="Michel Espinoza" userId="7486bda8a6e76882" providerId="Windows Live" clId="Web-{D31393B1-8302-4427-A865-A747E246ED76}" dt="2022-11-22T12:39:09.304" v="94" actId="1076"/>
          <ac:picMkLst>
            <pc:docMk/>
            <pc:sldMk cId="3591556381" sldId="260"/>
            <ac:picMk id="17" creationId="{8DF8F101-8C4B-8D03-C884-142D42B42A75}"/>
          </ac:picMkLst>
        </pc:picChg>
      </pc:sldChg>
      <pc:sldChg chg="delSp modSp">
        <pc:chgData name="Michel Espinoza" userId="7486bda8a6e76882" providerId="Windows Live" clId="Web-{D31393B1-8302-4427-A865-A747E246ED76}" dt="2022-11-22T13:16:54.955" v="369"/>
        <pc:sldMkLst>
          <pc:docMk/>
          <pc:sldMk cId="2785108834" sldId="261"/>
        </pc:sldMkLst>
        <pc:spChg chg="mod">
          <ac:chgData name="Michel Espinoza" userId="7486bda8a6e76882" providerId="Windows Live" clId="Web-{D31393B1-8302-4427-A865-A747E246ED76}" dt="2022-11-22T12:43:16.342" v="110" actId="1076"/>
          <ac:spMkLst>
            <pc:docMk/>
            <pc:sldMk cId="2785108834" sldId="261"/>
            <ac:spMk id="2" creationId="{42007F76-E607-2FC0-32F2-3E480A81CE2F}"/>
          </ac:spMkLst>
        </pc:spChg>
        <pc:spChg chg="mod">
          <ac:chgData name="Michel Espinoza" userId="7486bda8a6e76882" providerId="Windows Live" clId="Web-{D31393B1-8302-4427-A865-A747E246ED76}" dt="2022-11-22T12:42:41.951" v="108" actId="1076"/>
          <ac:spMkLst>
            <pc:docMk/>
            <pc:sldMk cId="2785108834" sldId="261"/>
            <ac:spMk id="3" creationId="{73ECFA77-ECC6-9A18-AAFE-9652483E3D02}"/>
          </ac:spMkLst>
        </pc:spChg>
        <pc:spChg chg="del">
          <ac:chgData name="Michel Espinoza" userId="7486bda8a6e76882" providerId="Windows Live" clId="Web-{D31393B1-8302-4427-A865-A747E246ED76}" dt="2022-11-22T13:09:34.600" v="332"/>
          <ac:spMkLst>
            <pc:docMk/>
            <pc:sldMk cId="2785108834" sldId="261"/>
            <ac:spMk id="18" creationId="{610EE46C-5788-A92D-A14D-A8D0A90DCB0B}"/>
          </ac:spMkLst>
        </pc:spChg>
        <pc:spChg chg="mod">
          <ac:chgData name="Michel Espinoza" userId="7486bda8a6e76882" providerId="Windows Live" clId="Web-{D31393B1-8302-4427-A865-A747E246ED76}" dt="2022-11-22T12:39:53.884" v="101" actId="1076"/>
          <ac:spMkLst>
            <pc:docMk/>
            <pc:sldMk cId="2785108834" sldId="261"/>
            <ac:spMk id="21" creationId="{1C3389C7-9607-1047-D381-D5418940B36B}"/>
          </ac:spMkLst>
        </pc:spChg>
        <pc:spChg chg="mod">
          <ac:chgData name="Michel Espinoza" userId="7486bda8a6e76882" providerId="Windows Live" clId="Web-{D31393B1-8302-4427-A865-A747E246ED76}" dt="2022-11-22T13:10:41.617" v="336" actId="1076"/>
          <ac:spMkLst>
            <pc:docMk/>
            <pc:sldMk cId="2785108834" sldId="261"/>
            <ac:spMk id="2051" creationId="{03DB200B-098B-D5C3-B624-4F7F3EA76898}"/>
          </ac:spMkLst>
        </pc:spChg>
        <pc:spChg chg="mod">
          <ac:chgData name="Michel Espinoza" userId="7486bda8a6e76882" providerId="Windows Live" clId="Web-{D31393B1-8302-4427-A865-A747E246ED76}" dt="2022-11-22T12:47:57.864" v="184" actId="20577"/>
          <ac:spMkLst>
            <pc:docMk/>
            <pc:sldMk cId="2785108834" sldId="261"/>
            <ac:spMk id="4106" creationId="{A1BAF647-CF5E-FCE6-F79D-2768FA553444}"/>
          </ac:spMkLst>
        </pc:spChg>
        <pc:picChg chg="mod">
          <ac:chgData name="Michel Espinoza" userId="7486bda8a6e76882" providerId="Windows Live" clId="Web-{D31393B1-8302-4427-A865-A747E246ED76}" dt="2022-11-22T12:39:47.259" v="100" actId="1076"/>
          <ac:picMkLst>
            <pc:docMk/>
            <pc:sldMk cId="2785108834" sldId="261"/>
            <ac:picMk id="5" creationId="{48AF1805-A9C3-6060-8DEC-102D6099E898}"/>
          </ac:picMkLst>
        </pc:picChg>
        <pc:picChg chg="mod">
          <ac:chgData name="Michel Espinoza" userId="7486bda8a6e76882" providerId="Windows Live" clId="Web-{D31393B1-8302-4427-A865-A747E246ED76}" dt="2022-11-22T12:39:35.352" v="99" actId="1076"/>
          <ac:picMkLst>
            <pc:docMk/>
            <pc:sldMk cId="2785108834" sldId="261"/>
            <ac:picMk id="6" creationId="{6FE34BE8-7E53-5DF5-1E54-E3851C15BD1B}"/>
          </ac:picMkLst>
        </pc:picChg>
        <pc:picChg chg="del">
          <ac:chgData name="Michel Espinoza" userId="7486bda8a6e76882" providerId="Windows Live" clId="Web-{D31393B1-8302-4427-A865-A747E246ED76}" dt="2022-11-22T12:39:21.977" v="95"/>
          <ac:picMkLst>
            <pc:docMk/>
            <pc:sldMk cId="2785108834" sldId="261"/>
            <ac:picMk id="8" creationId="{8B30EE45-9803-0D99-BC3B-EB8437721DDE}"/>
          </ac:picMkLst>
        </pc:picChg>
        <pc:picChg chg="mod">
          <ac:chgData name="Michel Espinoza" userId="7486bda8a6e76882" providerId="Windows Live" clId="Web-{D31393B1-8302-4427-A865-A747E246ED76}" dt="2022-11-22T12:39:30.164" v="98" actId="1076"/>
          <ac:picMkLst>
            <pc:docMk/>
            <pc:sldMk cId="2785108834" sldId="261"/>
            <ac:picMk id="10" creationId="{16D02047-733D-A724-205A-D63FCEB5FE8F}"/>
          </ac:picMkLst>
        </pc:picChg>
        <pc:picChg chg="del">
          <ac:chgData name="Michel Espinoza" userId="7486bda8a6e76882" providerId="Windows Live" clId="Web-{D31393B1-8302-4427-A865-A747E246ED76}" dt="2022-11-22T12:39:23.102" v="96"/>
          <ac:picMkLst>
            <pc:docMk/>
            <pc:sldMk cId="2785108834" sldId="261"/>
            <ac:picMk id="13" creationId="{6C6E0E1B-0D8F-2367-B4A8-B3D9C1E3204E}"/>
          </ac:picMkLst>
        </pc:picChg>
        <pc:picChg chg="del">
          <ac:chgData name="Michel Espinoza" userId="7486bda8a6e76882" providerId="Windows Live" clId="Web-{D31393B1-8302-4427-A865-A747E246ED76}" dt="2022-11-22T12:39:23.758" v="97"/>
          <ac:picMkLst>
            <pc:docMk/>
            <pc:sldMk cId="2785108834" sldId="261"/>
            <ac:picMk id="14" creationId="{D4C21960-CF19-0EA4-7C16-8EA2CDA70172}"/>
          </ac:picMkLst>
        </pc:picChg>
        <pc:picChg chg="mod">
          <ac:chgData name="Michel Espinoza" userId="7486bda8a6e76882" providerId="Windows Live" clId="Web-{D31393B1-8302-4427-A865-A747E246ED76}" dt="2022-11-22T12:40:07.931" v="102" actId="1076"/>
          <ac:picMkLst>
            <pc:docMk/>
            <pc:sldMk cId="2785108834" sldId="261"/>
            <ac:picMk id="17" creationId="{8DF8F101-8C4B-8D03-C884-142D42B42A75}"/>
          </ac:picMkLst>
        </pc:picChg>
        <pc:picChg chg="del">
          <ac:chgData name="Michel Espinoza" userId="7486bda8a6e76882" providerId="Windows Live" clId="Web-{D31393B1-8302-4427-A865-A747E246ED76}" dt="2022-11-22T13:09:31.475" v="331"/>
          <ac:picMkLst>
            <pc:docMk/>
            <pc:sldMk cId="2785108834" sldId="261"/>
            <ac:picMk id="19" creationId="{475529B6-FEC3-BB40-EB79-1C4776BAFB8E}"/>
          </ac:picMkLst>
        </pc:picChg>
        <pc:picChg chg="mod ord">
          <ac:chgData name="Michel Espinoza" userId="7486bda8a6e76882" providerId="Windows Live" clId="Web-{D31393B1-8302-4427-A865-A747E246ED76}" dt="2022-11-22T13:16:54.955" v="369"/>
          <ac:picMkLst>
            <pc:docMk/>
            <pc:sldMk cId="2785108834" sldId="261"/>
            <ac:picMk id="1034" creationId="{4EBB1F61-A959-E887-3B67-1E91A76DC019}"/>
          </ac:picMkLst>
        </pc:picChg>
      </pc:sldChg>
      <pc:sldChg chg="del">
        <pc:chgData name="Michel Espinoza" userId="7486bda8a6e76882" providerId="Windows Live" clId="Web-{D31393B1-8302-4427-A865-A747E246ED76}" dt="2022-11-22T12:20:51.152" v="7"/>
        <pc:sldMkLst>
          <pc:docMk/>
          <pc:sldMk cId="3431017846" sldId="262"/>
        </pc:sldMkLst>
      </pc:sldChg>
      <pc:sldChg chg="delSp modSp">
        <pc:chgData name="Michel Espinoza" userId="7486bda8a6e76882" providerId="Windows Live" clId="Web-{D31393B1-8302-4427-A865-A747E246ED76}" dt="2022-11-22T13:10:16.992" v="334"/>
        <pc:sldMkLst>
          <pc:docMk/>
          <pc:sldMk cId="1791276916" sldId="263"/>
        </pc:sldMkLst>
        <pc:spChg chg="mod">
          <ac:chgData name="Michel Espinoza" userId="7486bda8a6e76882" providerId="Windows Live" clId="Web-{D31393B1-8302-4427-A865-A747E246ED76}" dt="2022-11-22T12:44:38.719" v="117" actId="1076"/>
          <ac:spMkLst>
            <pc:docMk/>
            <pc:sldMk cId="1791276916" sldId="263"/>
            <ac:spMk id="2" creationId="{42007F76-E607-2FC0-32F2-3E480A81CE2F}"/>
          </ac:spMkLst>
        </pc:spChg>
        <pc:spChg chg="mod">
          <ac:chgData name="Michel Espinoza" userId="7486bda8a6e76882" providerId="Windows Live" clId="Web-{D31393B1-8302-4427-A865-A747E246ED76}" dt="2022-11-22T12:44:53.016" v="118" actId="1076"/>
          <ac:spMkLst>
            <pc:docMk/>
            <pc:sldMk cId="1791276916" sldId="263"/>
            <ac:spMk id="3" creationId="{73ECFA77-ECC6-9A18-AAFE-9652483E3D02}"/>
          </ac:spMkLst>
        </pc:spChg>
        <pc:spChg chg="del">
          <ac:chgData name="Michel Espinoza" userId="7486bda8a6e76882" providerId="Windows Live" clId="Web-{D31393B1-8302-4427-A865-A747E246ED76}" dt="2022-11-22T13:10:16.992" v="334"/>
          <ac:spMkLst>
            <pc:docMk/>
            <pc:sldMk cId="1791276916" sldId="263"/>
            <ac:spMk id="9" creationId="{FC3E8859-531D-F1DD-5634-A8658B90492E}"/>
          </ac:spMkLst>
        </pc:spChg>
        <pc:spChg chg="mod">
          <ac:chgData name="Michel Espinoza" userId="7486bda8a6e76882" providerId="Windows Live" clId="Web-{D31393B1-8302-4427-A865-A747E246ED76}" dt="2022-11-22T12:46:55.316" v="174" actId="1076"/>
          <ac:spMkLst>
            <pc:docMk/>
            <pc:sldMk cId="1791276916" sldId="263"/>
            <ac:spMk id="22" creationId="{FF772603-2D5E-9796-8A7D-A33277458FB2}"/>
          </ac:spMkLst>
        </pc:spChg>
        <pc:spChg chg="mod">
          <ac:chgData name="Michel Espinoza" userId="7486bda8a6e76882" providerId="Windows Live" clId="Web-{D31393B1-8302-4427-A865-A747E246ED76}" dt="2022-11-22T13:04:19.279" v="292" actId="1076"/>
          <ac:spMkLst>
            <pc:docMk/>
            <pc:sldMk cId="1791276916" sldId="263"/>
            <ac:spMk id="2051" creationId="{95112FB6-CC0D-157C-C508-95491FB4E7D5}"/>
          </ac:spMkLst>
        </pc:spChg>
        <pc:spChg chg="mod">
          <ac:chgData name="Michel Espinoza" userId="7486bda8a6e76882" providerId="Windows Live" clId="Web-{D31393B1-8302-4427-A865-A747E246ED76}" dt="2022-11-22T12:48:10.209" v="188" actId="20577"/>
          <ac:spMkLst>
            <pc:docMk/>
            <pc:sldMk cId="1791276916" sldId="263"/>
            <ac:spMk id="4105" creationId="{F7153238-00E4-3E24-466C-EE0B3EA0F199}"/>
          </ac:spMkLst>
        </pc:spChg>
        <pc:picChg chg="mod">
          <ac:chgData name="Michel Espinoza" userId="7486bda8a6e76882" providerId="Windows Live" clId="Web-{D31393B1-8302-4427-A865-A747E246ED76}" dt="2022-11-22T12:47:11.895" v="177" actId="1076"/>
          <ac:picMkLst>
            <pc:docMk/>
            <pc:sldMk cId="1791276916" sldId="263"/>
            <ac:picMk id="5" creationId="{48AF1805-A9C3-6060-8DEC-102D6099E898}"/>
          </ac:picMkLst>
        </pc:picChg>
        <pc:picChg chg="mod">
          <ac:chgData name="Michel Espinoza" userId="7486bda8a6e76882" providerId="Windows Live" clId="Web-{D31393B1-8302-4427-A865-A747E246ED76}" dt="2022-11-22T12:47:05.129" v="176" actId="1076"/>
          <ac:picMkLst>
            <pc:docMk/>
            <pc:sldMk cId="1791276916" sldId="263"/>
            <ac:picMk id="6" creationId="{6FE34BE8-7E53-5DF5-1E54-E3851C15BD1B}"/>
          </ac:picMkLst>
        </pc:picChg>
        <pc:picChg chg="del">
          <ac:chgData name="Michel Espinoza" userId="7486bda8a6e76882" providerId="Windows Live" clId="Web-{D31393B1-8302-4427-A865-A747E246ED76}" dt="2022-11-22T12:46:49.597" v="171"/>
          <ac:picMkLst>
            <pc:docMk/>
            <pc:sldMk cId="1791276916" sldId="263"/>
            <ac:picMk id="8" creationId="{8B30EE45-9803-0D99-BC3B-EB8437721DDE}"/>
          </ac:picMkLst>
        </pc:picChg>
        <pc:picChg chg="mod">
          <ac:chgData name="Michel Espinoza" userId="7486bda8a6e76882" providerId="Windows Live" clId="Web-{D31393B1-8302-4427-A865-A747E246ED76}" dt="2022-11-22T12:46:58.879" v="175" actId="1076"/>
          <ac:picMkLst>
            <pc:docMk/>
            <pc:sldMk cId="1791276916" sldId="263"/>
            <ac:picMk id="10" creationId="{16D02047-733D-A724-205A-D63FCEB5FE8F}"/>
          </ac:picMkLst>
        </pc:picChg>
        <pc:picChg chg="del">
          <ac:chgData name="Michel Espinoza" userId="7486bda8a6e76882" providerId="Windows Live" clId="Web-{D31393B1-8302-4427-A865-A747E246ED76}" dt="2022-11-22T13:10:06.491" v="333"/>
          <ac:picMkLst>
            <pc:docMk/>
            <pc:sldMk cId="1791276916" sldId="263"/>
            <ac:picMk id="12" creationId="{92BD2F10-7BA7-E5AD-8966-25349BD63560}"/>
          </ac:picMkLst>
        </pc:picChg>
        <pc:picChg chg="del">
          <ac:chgData name="Michel Espinoza" userId="7486bda8a6e76882" providerId="Windows Live" clId="Web-{D31393B1-8302-4427-A865-A747E246ED76}" dt="2022-11-22T12:46:50.660" v="172"/>
          <ac:picMkLst>
            <pc:docMk/>
            <pc:sldMk cId="1791276916" sldId="263"/>
            <ac:picMk id="13" creationId="{6C6E0E1B-0D8F-2367-B4A8-B3D9C1E3204E}"/>
          </ac:picMkLst>
        </pc:picChg>
        <pc:picChg chg="del">
          <ac:chgData name="Michel Espinoza" userId="7486bda8a6e76882" providerId="Windows Live" clId="Web-{D31393B1-8302-4427-A865-A747E246ED76}" dt="2022-11-22T12:46:51.253" v="173"/>
          <ac:picMkLst>
            <pc:docMk/>
            <pc:sldMk cId="1791276916" sldId="263"/>
            <ac:picMk id="14" creationId="{D4C21960-CF19-0EA4-7C16-8EA2CDA70172}"/>
          </ac:picMkLst>
        </pc:picChg>
        <pc:picChg chg="mod">
          <ac:chgData name="Michel Espinoza" userId="7486bda8a6e76882" providerId="Windows Live" clId="Web-{D31393B1-8302-4427-A865-A747E246ED76}" dt="2022-11-22T12:47:15.754" v="178" actId="1076"/>
          <ac:picMkLst>
            <pc:docMk/>
            <pc:sldMk cId="1791276916" sldId="263"/>
            <ac:picMk id="17" creationId="{8DF8F101-8C4B-8D03-C884-142D42B42A75}"/>
          </ac:picMkLst>
        </pc:picChg>
      </pc:sldChg>
      <pc:sldChg chg="del">
        <pc:chgData name="Michel Espinoza" userId="7486bda8a6e76882" providerId="Windows Live" clId="Web-{D31393B1-8302-4427-A865-A747E246ED76}" dt="2022-11-22T12:20:48.199" v="6"/>
        <pc:sldMkLst>
          <pc:docMk/>
          <pc:sldMk cId="1514853825" sldId="264"/>
        </pc:sldMkLst>
      </pc:sldChg>
      <pc:sldChg chg="del">
        <pc:chgData name="Michel Espinoza" userId="7486bda8a6e76882" providerId="Windows Live" clId="Web-{D31393B1-8302-4427-A865-A747E246ED76}" dt="2022-11-22T12:20:44.136" v="5"/>
        <pc:sldMkLst>
          <pc:docMk/>
          <pc:sldMk cId="819546094" sldId="265"/>
        </pc:sldMkLst>
      </pc:sldChg>
      <pc:sldChg chg="delSp">
        <pc:chgData name="Michel Espinoza" userId="7486bda8a6e76882" providerId="Windows Live" clId="Web-{D31393B1-8302-4427-A865-A747E246ED76}" dt="2022-11-22T12:20:28.620" v="3"/>
        <pc:sldMkLst>
          <pc:docMk/>
          <pc:sldMk cId="1694399404" sldId="268"/>
        </pc:sldMkLst>
        <pc:picChg chg="del">
          <ac:chgData name="Michel Espinoza" userId="7486bda8a6e76882" providerId="Windows Live" clId="Web-{D31393B1-8302-4427-A865-A747E246ED76}" dt="2022-11-22T12:20:27.292" v="2"/>
          <ac:picMkLst>
            <pc:docMk/>
            <pc:sldMk cId="1694399404" sldId="268"/>
            <ac:picMk id="14338" creationId="{FAE85503-9178-462D-5309-29A1D5D69576}"/>
          </ac:picMkLst>
        </pc:picChg>
        <pc:picChg chg="del">
          <ac:chgData name="Michel Espinoza" userId="7486bda8a6e76882" providerId="Windows Live" clId="Web-{D31393B1-8302-4427-A865-A747E246ED76}" dt="2022-11-22T12:20:24.402" v="0"/>
          <ac:picMkLst>
            <pc:docMk/>
            <pc:sldMk cId="1694399404" sldId="268"/>
            <ac:picMk id="14340" creationId="{CF88FE4C-C17C-01C2-B863-42F83480452F}"/>
          </ac:picMkLst>
        </pc:picChg>
        <pc:picChg chg="del">
          <ac:chgData name="Michel Espinoza" userId="7486bda8a6e76882" providerId="Windows Live" clId="Web-{D31393B1-8302-4427-A865-A747E246ED76}" dt="2022-11-22T12:20:26.011" v="1"/>
          <ac:picMkLst>
            <pc:docMk/>
            <pc:sldMk cId="1694399404" sldId="268"/>
            <ac:picMk id="14344" creationId="{D429F1AC-0DDC-F183-4DCE-6C8B7C4DEEAC}"/>
          </ac:picMkLst>
        </pc:picChg>
        <pc:picChg chg="del">
          <ac:chgData name="Michel Espinoza" userId="7486bda8a6e76882" providerId="Windows Live" clId="Web-{D31393B1-8302-4427-A865-A747E246ED76}" dt="2022-11-22T12:20:28.620" v="3"/>
          <ac:picMkLst>
            <pc:docMk/>
            <pc:sldMk cId="1694399404" sldId="268"/>
            <ac:picMk id="14346" creationId="{E88BA468-BCAB-BB19-E7CD-6A127F89BAF4}"/>
          </ac:picMkLst>
        </pc:picChg>
      </pc:sldChg>
      <pc:sldChg chg="del">
        <pc:chgData name="Michel Espinoza" userId="7486bda8a6e76882" providerId="Windows Live" clId="Web-{D31393B1-8302-4427-A865-A747E246ED76}" dt="2022-11-22T12:20:40.027" v="4"/>
        <pc:sldMkLst>
          <pc:docMk/>
          <pc:sldMk cId="4178923546" sldId="269"/>
        </pc:sldMkLst>
      </pc:sldChg>
      <pc:sldChg chg="del">
        <pc:chgData name="Michel Espinoza" userId="7486bda8a6e76882" providerId="Windows Live" clId="Web-{D31393B1-8302-4427-A865-A747E246ED76}" dt="2022-11-22T13:02:44.777" v="287"/>
        <pc:sldMkLst>
          <pc:docMk/>
          <pc:sldMk cId="3933733483" sldId="270"/>
        </pc:sldMkLst>
      </pc:sldChg>
      <pc:sldChg chg="del">
        <pc:chgData name="Michel Espinoza" userId="7486bda8a6e76882" providerId="Windows Live" clId="Web-{D31393B1-8302-4427-A865-A747E246ED76}" dt="2022-11-22T13:03:07.090" v="289"/>
        <pc:sldMkLst>
          <pc:docMk/>
          <pc:sldMk cId="4110146780" sldId="271"/>
        </pc:sldMkLst>
      </pc:sldChg>
      <pc:sldChg chg="modSp">
        <pc:chgData name="Michel Espinoza" userId="7486bda8a6e76882" providerId="Windows Live" clId="Web-{D31393B1-8302-4427-A865-A747E246ED76}" dt="2022-11-22T13:09:18.521" v="330" actId="1076"/>
        <pc:sldMkLst>
          <pc:docMk/>
          <pc:sldMk cId="3845062908" sldId="272"/>
        </pc:sldMkLst>
        <pc:spChg chg="mod">
          <ac:chgData name="Michel Espinoza" userId="7486bda8a6e76882" providerId="Windows Live" clId="Web-{D31393B1-8302-4427-A865-A747E246ED76}" dt="2022-11-22T13:08:25.676" v="320" actId="1076"/>
          <ac:spMkLst>
            <pc:docMk/>
            <pc:sldMk cId="3845062908" sldId="272"/>
            <ac:spMk id="27" creationId="{B30484B4-AED2-7498-391E-14DE3A3283F6}"/>
          </ac:spMkLst>
        </pc:spChg>
        <pc:spChg chg="mod">
          <ac:chgData name="Michel Espinoza" userId="7486bda8a6e76882" providerId="Windows Live" clId="Web-{D31393B1-8302-4427-A865-A747E246ED76}" dt="2022-11-22T13:08:40.177" v="322" actId="1076"/>
          <ac:spMkLst>
            <pc:docMk/>
            <pc:sldMk cId="3845062908" sldId="272"/>
            <ac:spMk id="28" creationId="{E33E330C-96B6-2B43-7A7D-BC63B1560652}"/>
          </ac:spMkLst>
        </pc:spChg>
        <pc:picChg chg="mod">
          <ac:chgData name="Michel Espinoza" userId="7486bda8a6e76882" providerId="Windows Live" clId="Web-{D31393B1-8302-4427-A865-A747E246ED76}" dt="2022-11-22T13:08:05.285" v="317" actId="1076"/>
          <ac:picMkLst>
            <pc:docMk/>
            <pc:sldMk cId="3845062908" sldId="272"/>
            <ac:picMk id="3" creationId="{5D3D07EF-469F-2C8A-F4A1-B65EDA9083BF}"/>
          </ac:picMkLst>
        </pc:picChg>
        <pc:picChg chg="mod">
          <ac:chgData name="Michel Espinoza" userId="7486bda8a6e76882" providerId="Windows Live" clId="Web-{D31393B1-8302-4427-A865-A747E246ED76}" dt="2022-11-22T13:07:58.816" v="316" actId="1076"/>
          <ac:picMkLst>
            <pc:docMk/>
            <pc:sldMk cId="3845062908" sldId="272"/>
            <ac:picMk id="6" creationId="{2752D82A-C9DC-90EF-5FF0-0253B5E1C17E}"/>
          </ac:picMkLst>
        </pc:picChg>
        <pc:picChg chg="mod">
          <ac:chgData name="Michel Espinoza" userId="7486bda8a6e76882" providerId="Windows Live" clId="Web-{D31393B1-8302-4427-A865-A747E246ED76}" dt="2022-11-22T13:09:15.318" v="329" actId="1076"/>
          <ac:picMkLst>
            <pc:docMk/>
            <pc:sldMk cId="3845062908" sldId="272"/>
            <ac:picMk id="11" creationId="{9E748677-7664-89C1-A38B-DA24BCE452F6}"/>
          </ac:picMkLst>
        </pc:picChg>
        <pc:picChg chg="mod">
          <ac:chgData name="Michel Espinoza" userId="7486bda8a6e76882" providerId="Windows Live" clId="Web-{D31393B1-8302-4427-A865-A747E246ED76}" dt="2022-11-22T13:09:18.521" v="330" actId="1076"/>
          <ac:picMkLst>
            <pc:docMk/>
            <pc:sldMk cId="3845062908" sldId="272"/>
            <ac:picMk id="12" creationId="{DCBA935D-8990-AB02-51D6-096B5DC5286E}"/>
          </ac:picMkLst>
        </pc:picChg>
      </pc:sldChg>
      <pc:sldChg chg="del">
        <pc:chgData name="Michel Espinoza" userId="7486bda8a6e76882" providerId="Windows Live" clId="Web-{D31393B1-8302-4427-A865-A747E246ED76}" dt="2022-11-22T13:03:04.606" v="288"/>
        <pc:sldMkLst>
          <pc:docMk/>
          <pc:sldMk cId="2595252284" sldId="273"/>
        </pc:sldMkLst>
      </pc:sldChg>
    </pc:docChg>
  </pc:docChgLst>
  <pc:docChgLst>
    <pc:chgData name="michel espinoza sepulveda" userId="8aa2c5b3ae09b46f" providerId="Windows Live" clId="Web-{22EDE8EA-C5C3-4C88-9697-2DE9A50CBBF7}"/>
    <pc:docChg chg="addSld delSld modSld sldOrd">
      <pc:chgData name="michel espinoza sepulveda" userId="8aa2c5b3ae09b46f" providerId="Windows Live" clId="Web-{22EDE8EA-C5C3-4C88-9697-2DE9A50CBBF7}" dt="2022-11-22T15:37:08.927" v="97" actId="20577"/>
      <pc:docMkLst>
        <pc:docMk/>
      </pc:docMkLst>
      <pc:sldChg chg="modSp">
        <pc:chgData name="michel espinoza sepulveda" userId="8aa2c5b3ae09b46f" providerId="Windows Live" clId="Web-{22EDE8EA-C5C3-4C88-9697-2DE9A50CBBF7}" dt="2022-11-22T15:28:11.226" v="6" actId="1076"/>
        <pc:sldMkLst>
          <pc:docMk/>
          <pc:sldMk cId="2052127424" sldId="257"/>
        </pc:sldMkLst>
        <pc:picChg chg="mod">
          <ac:chgData name="michel espinoza sepulveda" userId="8aa2c5b3ae09b46f" providerId="Windows Live" clId="Web-{22EDE8EA-C5C3-4C88-9697-2DE9A50CBBF7}" dt="2022-11-22T15:28:11.226" v="6" actId="1076"/>
          <ac:picMkLst>
            <pc:docMk/>
            <pc:sldMk cId="2052127424" sldId="257"/>
            <ac:picMk id="27" creationId="{8952E5BB-765E-506D-FC1F-5F97C87E3DD7}"/>
          </ac:picMkLst>
        </pc:picChg>
      </pc:sldChg>
      <pc:sldChg chg="modSp">
        <pc:chgData name="michel espinoza sepulveda" userId="8aa2c5b3ae09b46f" providerId="Windows Live" clId="Web-{22EDE8EA-C5C3-4C88-9697-2DE9A50CBBF7}" dt="2022-11-22T15:36:57.818" v="84" actId="1076"/>
        <pc:sldMkLst>
          <pc:docMk/>
          <pc:sldMk cId="3418648799" sldId="259"/>
        </pc:sldMkLst>
        <pc:spChg chg="mod">
          <ac:chgData name="michel espinoza sepulveda" userId="8aa2c5b3ae09b46f" providerId="Windows Live" clId="Web-{22EDE8EA-C5C3-4C88-9697-2DE9A50CBBF7}" dt="2022-11-22T15:36:57.818" v="84" actId="1076"/>
          <ac:spMkLst>
            <pc:docMk/>
            <pc:sldMk cId="3418648799" sldId="259"/>
            <ac:spMk id="4110" creationId="{810202F1-C2B1-BC80-BCD7-2F2A3BABA573}"/>
          </ac:spMkLst>
        </pc:spChg>
      </pc:sldChg>
      <pc:sldChg chg="modSp">
        <pc:chgData name="michel espinoza sepulveda" userId="8aa2c5b3ae09b46f" providerId="Windows Live" clId="Web-{22EDE8EA-C5C3-4C88-9697-2DE9A50CBBF7}" dt="2022-11-22T15:36:20.192" v="63" actId="1076"/>
        <pc:sldMkLst>
          <pc:docMk/>
          <pc:sldMk cId="3591556381" sldId="260"/>
        </pc:sldMkLst>
        <pc:spChg chg="mod">
          <ac:chgData name="michel espinoza sepulveda" userId="8aa2c5b3ae09b46f" providerId="Windows Live" clId="Web-{22EDE8EA-C5C3-4C88-9697-2DE9A50CBBF7}" dt="2022-11-22T15:36:20.192" v="63" actId="1076"/>
          <ac:spMkLst>
            <pc:docMk/>
            <pc:sldMk cId="3591556381" sldId="260"/>
            <ac:spMk id="2051" creationId="{539607D9-7A20-CD7B-B2D7-DF10A43AA03F}"/>
          </ac:spMkLst>
        </pc:spChg>
      </pc:sldChg>
      <pc:sldChg chg="modSp">
        <pc:chgData name="michel espinoza sepulveda" userId="8aa2c5b3ae09b46f" providerId="Windows Live" clId="Web-{22EDE8EA-C5C3-4C88-9697-2DE9A50CBBF7}" dt="2022-11-22T15:36:32.911" v="76" actId="1076"/>
        <pc:sldMkLst>
          <pc:docMk/>
          <pc:sldMk cId="2785108834" sldId="261"/>
        </pc:sldMkLst>
        <pc:spChg chg="mod">
          <ac:chgData name="michel espinoza sepulveda" userId="8aa2c5b3ae09b46f" providerId="Windows Live" clId="Web-{22EDE8EA-C5C3-4C88-9697-2DE9A50CBBF7}" dt="2022-11-22T15:36:32.911" v="76" actId="1076"/>
          <ac:spMkLst>
            <pc:docMk/>
            <pc:sldMk cId="2785108834" sldId="261"/>
            <ac:spMk id="4106" creationId="{A1BAF647-CF5E-FCE6-F79D-2768FA553444}"/>
          </ac:spMkLst>
        </pc:spChg>
      </pc:sldChg>
      <pc:sldChg chg="modSp modTransition delAnim">
        <pc:chgData name="michel espinoza sepulveda" userId="8aa2c5b3ae09b46f" providerId="Windows Live" clId="Web-{22EDE8EA-C5C3-4C88-9697-2DE9A50CBBF7}" dt="2022-11-22T15:36:45.239" v="83" actId="1076"/>
        <pc:sldMkLst>
          <pc:docMk/>
          <pc:sldMk cId="1791276916" sldId="263"/>
        </pc:sldMkLst>
        <pc:spChg chg="mod">
          <ac:chgData name="michel espinoza sepulveda" userId="8aa2c5b3ae09b46f" providerId="Windows Live" clId="Web-{22EDE8EA-C5C3-4C88-9697-2DE9A50CBBF7}" dt="2022-11-22T15:36:45.239" v="83" actId="1076"/>
          <ac:spMkLst>
            <pc:docMk/>
            <pc:sldMk cId="1791276916" sldId="263"/>
            <ac:spMk id="4105" creationId="{F7153238-00E4-3E24-466C-EE0B3EA0F199}"/>
          </ac:spMkLst>
        </pc:spChg>
      </pc:sldChg>
      <pc:sldChg chg="addSp delSp modSp modTransition delAnim">
        <pc:chgData name="michel espinoza sepulveda" userId="8aa2c5b3ae09b46f" providerId="Windows Live" clId="Web-{22EDE8EA-C5C3-4C88-9697-2DE9A50CBBF7}" dt="2022-11-22T15:37:08.927" v="97" actId="20577"/>
        <pc:sldMkLst>
          <pc:docMk/>
          <pc:sldMk cId="1694399404" sldId="268"/>
        </pc:sldMkLst>
        <pc:spChg chg="add del mod">
          <ac:chgData name="michel espinoza sepulveda" userId="8aa2c5b3ae09b46f" providerId="Windows Live" clId="Web-{22EDE8EA-C5C3-4C88-9697-2DE9A50CBBF7}" dt="2022-11-22T15:31:08.184" v="10"/>
          <ac:spMkLst>
            <pc:docMk/>
            <pc:sldMk cId="1694399404" sldId="268"/>
            <ac:spMk id="21" creationId="{81D1DB6C-51BB-031B-6B7B-4C35BE8B1C84}"/>
          </ac:spMkLst>
        </pc:spChg>
        <pc:spChg chg="mod">
          <ac:chgData name="michel espinoza sepulveda" userId="8aa2c5b3ae09b46f" providerId="Windows Live" clId="Web-{22EDE8EA-C5C3-4C88-9697-2DE9A50CBBF7}" dt="2022-11-22T15:37:08.927" v="97" actId="20577"/>
          <ac:spMkLst>
            <pc:docMk/>
            <pc:sldMk cId="1694399404" sldId="268"/>
            <ac:spMk id="14361" creationId="{CCED7F50-E4D8-FDC7-0E69-3820B7F18BA5}"/>
          </ac:spMkLst>
        </pc:spChg>
      </pc:sldChg>
      <pc:sldChg chg="del">
        <pc:chgData name="michel espinoza sepulveda" userId="8aa2c5b3ae09b46f" providerId="Windows Live" clId="Web-{22EDE8EA-C5C3-4C88-9697-2DE9A50CBBF7}" dt="2022-11-22T15:33:35.719" v="41"/>
        <pc:sldMkLst>
          <pc:docMk/>
          <pc:sldMk cId="3845062908" sldId="272"/>
        </pc:sldMkLst>
      </pc:sldChg>
      <pc:sldChg chg="addSp delSp modSp add ord">
        <pc:chgData name="michel espinoza sepulveda" userId="8aa2c5b3ae09b46f" providerId="Windows Live" clId="Web-{22EDE8EA-C5C3-4C88-9697-2DE9A50CBBF7}" dt="2022-11-22T15:33:20.421" v="40"/>
        <pc:sldMkLst>
          <pc:docMk/>
          <pc:sldMk cId="1081334242" sldId="274"/>
        </pc:sldMkLst>
        <pc:spChg chg="del">
          <ac:chgData name="michel espinoza sepulveda" userId="8aa2c5b3ae09b46f" providerId="Windows Live" clId="Web-{22EDE8EA-C5C3-4C88-9697-2DE9A50CBBF7}" dt="2022-11-22T15:31:52.982" v="16"/>
          <ac:spMkLst>
            <pc:docMk/>
            <pc:sldMk cId="1081334242" sldId="274"/>
            <ac:spMk id="4" creationId="{8443AA34-E3DA-E9B4-9FA0-73DCD55C5082}"/>
          </ac:spMkLst>
        </pc:spChg>
        <pc:spChg chg="del">
          <ac:chgData name="michel espinoza sepulveda" userId="8aa2c5b3ae09b46f" providerId="Windows Live" clId="Web-{22EDE8EA-C5C3-4C88-9697-2DE9A50CBBF7}" dt="2022-11-22T15:31:58.716" v="18"/>
          <ac:spMkLst>
            <pc:docMk/>
            <pc:sldMk cId="1081334242" sldId="274"/>
            <ac:spMk id="6" creationId="{D8224ACC-65DB-F94B-842E-7AD691F64248}"/>
          </ac:spMkLst>
        </pc:spChg>
        <pc:spChg chg="del mod">
          <ac:chgData name="michel espinoza sepulveda" userId="8aa2c5b3ae09b46f" providerId="Windows Live" clId="Web-{22EDE8EA-C5C3-4C88-9697-2DE9A50CBBF7}" dt="2022-11-22T15:31:50.388" v="14"/>
          <ac:spMkLst>
            <pc:docMk/>
            <pc:sldMk cId="1081334242" sldId="274"/>
            <ac:spMk id="7" creationId="{D50465E1-063E-6CCB-1BF0-F280F18650A0}"/>
          </ac:spMkLst>
        </pc:spChg>
        <pc:spChg chg="del">
          <ac:chgData name="michel espinoza sepulveda" userId="8aa2c5b3ae09b46f" providerId="Windows Live" clId="Web-{22EDE8EA-C5C3-4C88-9697-2DE9A50CBBF7}" dt="2022-11-22T15:31:56.638" v="17"/>
          <ac:spMkLst>
            <pc:docMk/>
            <pc:sldMk cId="1081334242" sldId="274"/>
            <ac:spMk id="8" creationId="{3C292D16-5ECE-F07D-6926-CE33B3EA2424}"/>
          </ac:spMkLst>
        </pc:spChg>
        <pc:spChg chg="del">
          <ac:chgData name="michel espinoza sepulveda" userId="8aa2c5b3ae09b46f" providerId="Windows Live" clId="Web-{22EDE8EA-C5C3-4C88-9697-2DE9A50CBBF7}" dt="2022-11-22T15:32:00.279" v="19"/>
          <ac:spMkLst>
            <pc:docMk/>
            <pc:sldMk cId="1081334242" sldId="274"/>
            <ac:spMk id="10" creationId="{22B96ABA-07C9-0B8F-6424-39312F964BB2}"/>
          </ac:spMkLst>
        </pc:spChg>
        <pc:spChg chg="add">
          <ac:chgData name="michel espinoza sepulveda" userId="8aa2c5b3ae09b46f" providerId="Windows Live" clId="Web-{22EDE8EA-C5C3-4C88-9697-2DE9A50CBBF7}" dt="2022-11-22T15:33:20.281" v="37"/>
          <ac:spMkLst>
            <pc:docMk/>
            <pc:sldMk cId="1081334242" sldId="274"/>
            <ac:spMk id="12" creationId="{383DF988-3899-ACD4-8272-87C8C3B238D2}"/>
          </ac:spMkLst>
        </pc:spChg>
        <pc:spChg chg="del">
          <ac:chgData name="michel espinoza sepulveda" userId="8aa2c5b3ae09b46f" providerId="Windows Live" clId="Web-{22EDE8EA-C5C3-4C88-9697-2DE9A50CBBF7}" dt="2022-11-22T15:32:56.999" v="33"/>
          <ac:spMkLst>
            <pc:docMk/>
            <pc:sldMk cId="1081334242" sldId="274"/>
            <ac:spMk id="14" creationId="{C3C9DC3C-C114-F7A3-3FEB-D9AFF85310D3}"/>
          </ac:spMkLst>
        </pc:spChg>
        <pc:spChg chg="del">
          <ac:chgData name="michel espinoza sepulveda" userId="8aa2c5b3ae09b46f" providerId="Windows Live" clId="Web-{22EDE8EA-C5C3-4C88-9697-2DE9A50CBBF7}" dt="2022-11-22T15:33:02.858" v="35"/>
          <ac:spMkLst>
            <pc:docMk/>
            <pc:sldMk cId="1081334242" sldId="274"/>
            <ac:spMk id="16" creationId="{12421180-BFBA-8324-55A0-D6F265E731AA}"/>
          </ac:spMkLst>
        </pc:spChg>
        <pc:spChg chg="del">
          <ac:chgData name="michel espinoza sepulveda" userId="8aa2c5b3ae09b46f" providerId="Windows Live" clId="Web-{22EDE8EA-C5C3-4C88-9697-2DE9A50CBBF7}" dt="2022-11-22T15:32:08.935" v="25"/>
          <ac:spMkLst>
            <pc:docMk/>
            <pc:sldMk cId="1081334242" sldId="274"/>
            <ac:spMk id="17" creationId="{F2FA6A30-68DE-7C9C-B25A-D1BF4794D9F4}"/>
          </ac:spMkLst>
        </pc:spChg>
        <pc:spChg chg="del">
          <ac:chgData name="michel espinoza sepulveda" userId="8aa2c5b3ae09b46f" providerId="Windows Live" clId="Web-{22EDE8EA-C5C3-4C88-9697-2DE9A50CBBF7}" dt="2022-11-22T15:32:07.388" v="23"/>
          <ac:spMkLst>
            <pc:docMk/>
            <pc:sldMk cId="1081334242" sldId="274"/>
            <ac:spMk id="21" creationId="{4300EE96-0E57-2E0A-4BBC-EF7F22493163}"/>
          </ac:spMkLst>
        </pc:spChg>
        <pc:spChg chg="del">
          <ac:chgData name="michel espinoza sepulveda" userId="8aa2c5b3ae09b46f" providerId="Windows Live" clId="Web-{22EDE8EA-C5C3-4C88-9697-2DE9A50CBBF7}" dt="2022-11-22T15:32:05.576" v="21"/>
          <ac:spMkLst>
            <pc:docMk/>
            <pc:sldMk cId="1081334242" sldId="274"/>
            <ac:spMk id="23" creationId="{E8D1B212-9337-13DC-D1E4-2406778E0E5B}"/>
          </ac:spMkLst>
        </pc:spChg>
        <pc:spChg chg="add">
          <ac:chgData name="michel espinoza sepulveda" userId="8aa2c5b3ae09b46f" providerId="Windows Live" clId="Web-{22EDE8EA-C5C3-4C88-9697-2DE9A50CBBF7}" dt="2022-11-22T15:33:20.296" v="38"/>
          <ac:spMkLst>
            <pc:docMk/>
            <pc:sldMk cId="1081334242" sldId="274"/>
            <ac:spMk id="28" creationId="{5A0F863A-7FBB-3DA6-F9D2-7549060B3855}"/>
          </ac:spMkLst>
        </pc:spChg>
        <pc:picChg chg="add del mod">
          <ac:chgData name="michel espinoza sepulveda" userId="8aa2c5b3ae09b46f" providerId="Windows Live" clId="Web-{22EDE8EA-C5C3-4C88-9697-2DE9A50CBBF7}" dt="2022-11-22T15:32:24.217" v="32" actId="1076"/>
          <ac:picMkLst>
            <pc:docMk/>
            <pc:sldMk cId="1081334242" sldId="274"/>
            <ac:picMk id="9" creationId="{9D03166F-8A6A-78C7-6CEE-709C7769AC50}"/>
          </ac:picMkLst>
        </pc:picChg>
        <pc:picChg chg="del">
          <ac:chgData name="michel espinoza sepulveda" userId="8aa2c5b3ae09b46f" providerId="Windows Live" clId="Web-{22EDE8EA-C5C3-4C88-9697-2DE9A50CBBF7}" dt="2022-11-22T15:32:09.748" v="26"/>
          <ac:picMkLst>
            <pc:docMk/>
            <pc:sldMk cId="1081334242" sldId="274"/>
            <ac:picMk id="15" creationId="{D959DADB-C41D-C360-8371-099A1994B421}"/>
          </ac:picMkLst>
        </pc:picChg>
        <pc:picChg chg="del">
          <ac:chgData name="michel espinoza sepulveda" userId="8aa2c5b3ae09b46f" providerId="Windows Live" clId="Web-{22EDE8EA-C5C3-4C88-9697-2DE9A50CBBF7}" dt="2022-11-22T15:32:21.748" v="31"/>
          <ac:picMkLst>
            <pc:docMk/>
            <pc:sldMk cId="1081334242" sldId="274"/>
            <ac:picMk id="18" creationId="{149F5407-9261-5CA4-A0E1-28BF4895EDDE}"/>
          </ac:picMkLst>
        </pc:picChg>
        <pc:picChg chg="del">
          <ac:chgData name="michel espinoza sepulveda" userId="8aa2c5b3ae09b46f" providerId="Windows Live" clId="Web-{22EDE8EA-C5C3-4C88-9697-2DE9A50CBBF7}" dt="2022-11-22T15:32:08.107" v="24"/>
          <ac:picMkLst>
            <pc:docMk/>
            <pc:sldMk cId="1081334242" sldId="274"/>
            <ac:picMk id="19" creationId="{05562B45-48A9-BEF2-F784-841CC68E9555}"/>
          </ac:picMkLst>
        </pc:picChg>
        <pc:picChg chg="del">
          <ac:chgData name="michel espinoza sepulveda" userId="8aa2c5b3ae09b46f" providerId="Windows Live" clId="Web-{22EDE8EA-C5C3-4C88-9697-2DE9A50CBBF7}" dt="2022-11-22T15:32:06.513" v="22"/>
          <ac:picMkLst>
            <pc:docMk/>
            <pc:sldMk cId="1081334242" sldId="274"/>
            <ac:picMk id="22" creationId="{3CCB15D6-F269-B8FF-1228-959ED0E96CE3}"/>
          </ac:picMkLst>
        </pc:picChg>
        <pc:picChg chg="del">
          <ac:chgData name="michel espinoza sepulveda" userId="8aa2c5b3ae09b46f" providerId="Windows Live" clId="Web-{22EDE8EA-C5C3-4C88-9697-2DE9A50CBBF7}" dt="2022-11-22T15:32:10.951" v="27"/>
          <ac:picMkLst>
            <pc:docMk/>
            <pc:sldMk cId="1081334242" sldId="274"/>
            <ac:picMk id="26" creationId="{65C9D02A-7EF0-58CA-CBD2-7AC021D591DA}"/>
          </ac:picMkLst>
        </pc:picChg>
        <pc:picChg chg="add">
          <ac:chgData name="michel espinoza sepulveda" userId="8aa2c5b3ae09b46f" providerId="Windows Live" clId="Web-{22EDE8EA-C5C3-4C88-9697-2DE9A50CBBF7}" dt="2022-11-22T15:33:20.390" v="39"/>
          <ac:picMkLst>
            <pc:docMk/>
            <pc:sldMk cId="1081334242" sldId="274"/>
            <ac:picMk id="30" creationId="{CEA51FDC-BCC1-DBAA-B861-236CD387E93D}"/>
          </ac:picMkLst>
        </pc:picChg>
        <pc:picChg chg="add">
          <ac:chgData name="michel espinoza sepulveda" userId="8aa2c5b3ae09b46f" providerId="Windows Live" clId="Web-{22EDE8EA-C5C3-4C88-9697-2DE9A50CBBF7}" dt="2022-11-22T15:33:20.421" v="40"/>
          <ac:picMkLst>
            <pc:docMk/>
            <pc:sldMk cId="1081334242" sldId="274"/>
            <ac:picMk id="32" creationId="{40046A82-C531-6B13-2E0E-81FE5BF7FD90}"/>
          </ac:picMkLst>
        </pc:picChg>
        <pc:picChg chg="mod">
          <ac:chgData name="michel espinoza sepulveda" userId="8aa2c5b3ae09b46f" providerId="Windows Live" clId="Web-{22EDE8EA-C5C3-4C88-9697-2DE9A50CBBF7}" dt="2022-11-22T15:33:05.343" v="36" actId="1076"/>
          <ac:picMkLst>
            <pc:docMk/>
            <pc:sldMk cId="1081334242" sldId="274"/>
            <ac:picMk id="1032" creationId="{DEEAAD8F-4FC0-3E42-0545-EDDFBCFE30B4}"/>
          </ac:picMkLst>
        </pc:picChg>
        <pc:picChg chg="del">
          <ac:chgData name="michel espinoza sepulveda" userId="8aa2c5b3ae09b46f" providerId="Windows Live" clId="Web-{22EDE8EA-C5C3-4C88-9697-2DE9A50CBBF7}" dt="2022-11-22T15:32:02.685" v="20"/>
          <ac:picMkLst>
            <pc:docMk/>
            <pc:sldMk cId="1081334242" sldId="274"/>
            <ac:picMk id="16386" creationId="{3DBD1129-C131-8C08-D07A-59BDFDBCFBCB}"/>
          </ac:picMkLst>
        </pc:picChg>
        <pc:picChg chg="del">
          <ac:chgData name="michel espinoza sepulveda" userId="8aa2c5b3ae09b46f" providerId="Windows Live" clId="Web-{22EDE8EA-C5C3-4C88-9697-2DE9A50CBBF7}" dt="2022-11-22T15:31:51.403" v="15"/>
          <ac:picMkLst>
            <pc:docMk/>
            <pc:sldMk cId="1081334242" sldId="274"/>
            <ac:picMk id="17412" creationId="{FCCEB246-6265-D0B7-7089-340F06DA1D8C}"/>
          </ac:picMkLst>
        </pc:picChg>
      </pc:sldChg>
    </pc:docChg>
  </pc:docChgLst>
  <pc:docChgLst>
    <pc:chgData name="Michel Espinoza" userId="7486bda8a6e76882" providerId="Windows Live" clId="Web-{95834F0C-B314-4890-BDB3-2BD814507BD6}"/>
    <pc:docChg chg="modSld">
      <pc:chgData name="Michel Espinoza" userId="7486bda8a6e76882" providerId="Windows Live" clId="Web-{95834F0C-B314-4890-BDB3-2BD814507BD6}" dt="2022-11-22T13:35:36.062" v="109" actId="1076"/>
      <pc:docMkLst>
        <pc:docMk/>
      </pc:docMkLst>
      <pc:sldChg chg="delSp modSp">
        <pc:chgData name="Michel Espinoza" userId="7486bda8a6e76882" providerId="Windows Live" clId="Web-{95834F0C-B314-4890-BDB3-2BD814507BD6}" dt="2022-11-22T13:27:38.662" v="7"/>
        <pc:sldMkLst>
          <pc:docMk/>
          <pc:sldMk cId="3591556381" sldId="260"/>
        </pc:sldMkLst>
        <pc:spChg chg="del">
          <ac:chgData name="Michel Espinoza" userId="7486bda8a6e76882" providerId="Windows Live" clId="Web-{95834F0C-B314-4890-BDB3-2BD814507BD6}" dt="2022-11-22T13:27:29.443" v="5"/>
          <ac:spMkLst>
            <pc:docMk/>
            <pc:sldMk cId="3591556381" sldId="260"/>
            <ac:spMk id="1036" creationId="{7FC5A3B5-956D-5470-3EE6-5C7021DA471F}"/>
          </ac:spMkLst>
        </pc:spChg>
        <pc:picChg chg="del">
          <ac:chgData name="Michel Espinoza" userId="7486bda8a6e76882" providerId="Windows Live" clId="Web-{95834F0C-B314-4890-BDB3-2BD814507BD6}" dt="2022-11-22T13:27:27.709" v="4"/>
          <ac:picMkLst>
            <pc:docMk/>
            <pc:sldMk cId="3591556381" sldId="260"/>
            <ac:picMk id="1025" creationId="{0CDF3D4A-2811-8BEF-C25B-20BCFCA22F04}"/>
          </ac:picMkLst>
        </pc:picChg>
        <pc:picChg chg="del">
          <ac:chgData name="Michel Espinoza" userId="7486bda8a6e76882" providerId="Windows Live" clId="Web-{95834F0C-B314-4890-BDB3-2BD814507BD6}" dt="2022-11-22T13:27:38.662" v="7"/>
          <ac:picMkLst>
            <pc:docMk/>
            <pc:sldMk cId="3591556381" sldId="260"/>
            <ac:picMk id="2050" creationId="{1E230412-97DF-55D2-B0A1-85E01530F6EE}"/>
          </ac:picMkLst>
        </pc:picChg>
        <pc:picChg chg="del">
          <ac:chgData name="Michel Espinoza" userId="7486bda8a6e76882" providerId="Windows Live" clId="Web-{95834F0C-B314-4890-BDB3-2BD814507BD6}" dt="2022-11-22T13:27:31.224" v="6"/>
          <ac:picMkLst>
            <pc:docMk/>
            <pc:sldMk cId="3591556381" sldId="260"/>
            <ac:picMk id="2078" creationId="{984913FB-D776-CE84-3728-29228B5F32A1}"/>
          </ac:picMkLst>
        </pc:picChg>
        <pc:picChg chg="mod">
          <ac:chgData name="Michel Espinoza" userId="7486bda8a6e76882" providerId="Windows Live" clId="Web-{95834F0C-B314-4890-BDB3-2BD814507BD6}" dt="2022-11-22T13:26:13.395" v="3" actId="688"/>
          <ac:picMkLst>
            <pc:docMk/>
            <pc:sldMk cId="3591556381" sldId="260"/>
            <ac:picMk id="5122" creationId="{C6036C9A-F075-42E1-3656-96C86FE58356}"/>
          </ac:picMkLst>
        </pc:picChg>
      </pc:sldChg>
      <pc:sldChg chg="delSp modSp">
        <pc:chgData name="Michel Espinoza" userId="7486bda8a6e76882" providerId="Windows Live" clId="Web-{95834F0C-B314-4890-BDB3-2BD814507BD6}" dt="2022-11-22T13:34:57.827" v="102" actId="20577"/>
        <pc:sldMkLst>
          <pc:docMk/>
          <pc:sldMk cId="1694399404" sldId="268"/>
        </pc:sldMkLst>
        <pc:spChg chg="mod">
          <ac:chgData name="Michel Espinoza" userId="7486bda8a6e76882" providerId="Windows Live" clId="Web-{95834F0C-B314-4890-BDB3-2BD814507BD6}" dt="2022-11-22T13:30:03.134" v="47" actId="20577"/>
          <ac:spMkLst>
            <pc:docMk/>
            <pc:sldMk cId="1694399404" sldId="268"/>
            <ac:spMk id="9" creationId="{16988C66-74DC-0036-CBAB-164C7112446C}"/>
          </ac:spMkLst>
        </pc:spChg>
        <pc:spChg chg="mod">
          <ac:chgData name="Michel Espinoza" userId="7486bda8a6e76882" providerId="Windows Live" clId="Web-{95834F0C-B314-4890-BDB3-2BD814507BD6}" dt="2022-11-22T13:30:11.025" v="55" actId="20577"/>
          <ac:spMkLst>
            <pc:docMk/>
            <pc:sldMk cId="1694399404" sldId="268"/>
            <ac:spMk id="10" creationId="{B9DAA7D4-B8E3-ABFA-2091-CB3B2F6196C7}"/>
          </ac:spMkLst>
        </pc:spChg>
        <pc:spChg chg="mod">
          <ac:chgData name="Michel Espinoza" userId="7486bda8a6e76882" providerId="Windows Live" clId="Web-{95834F0C-B314-4890-BDB3-2BD814507BD6}" dt="2022-11-22T13:30:31.181" v="65" actId="20577"/>
          <ac:spMkLst>
            <pc:docMk/>
            <pc:sldMk cId="1694399404" sldId="268"/>
            <ac:spMk id="12" creationId="{DE9A9B9E-3CDF-9851-E47C-225B72E78E42}"/>
          </ac:spMkLst>
        </pc:spChg>
        <pc:spChg chg="mod">
          <ac:chgData name="Michel Espinoza" userId="7486bda8a6e76882" providerId="Windows Live" clId="Web-{95834F0C-B314-4890-BDB3-2BD814507BD6}" dt="2022-11-22T13:30:48.369" v="83" actId="20577"/>
          <ac:spMkLst>
            <pc:docMk/>
            <pc:sldMk cId="1694399404" sldId="268"/>
            <ac:spMk id="13" creationId="{4785FDA9-3A32-C849-85A9-FF9775A90198}"/>
          </ac:spMkLst>
        </pc:spChg>
        <pc:spChg chg="mod">
          <ac:chgData name="Michel Espinoza" userId="7486bda8a6e76882" providerId="Windows Live" clId="Web-{95834F0C-B314-4890-BDB3-2BD814507BD6}" dt="2022-11-22T13:29:30.664" v="36" actId="1076"/>
          <ac:spMkLst>
            <pc:docMk/>
            <pc:sldMk cId="1694399404" sldId="268"/>
            <ac:spMk id="14337" creationId="{2B61753F-DC5F-991C-EE67-169CD26F16DD}"/>
          </ac:spMkLst>
        </pc:spChg>
        <pc:spChg chg="mod">
          <ac:chgData name="Michel Espinoza" userId="7486bda8a6e76882" providerId="Windows Live" clId="Web-{95834F0C-B314-4890-BDB3-2BD814507BD6}" dt="2022-11-22T13:31:13.901" v="90" actId="1076"/>
          <ac:spMkLst>
            <pc:docMk/>
            <pc:sldMk cId="1694399404" sldId="268"/>
            <ac:spMk id="14339" creationId="{F597363F-DD62-74EA-CFEE-7ACCC416ED75}"/>
          </ac:spMkLst>
        </pc:spChg>
        <pc:spChg chg="mod">
          <ac:chgData name="Michel Espinoza" userId="7486bda8a6e76882" providerId="Windows Live" clId="Web-{95834F0C-B314-4890-BDB3-2BD814507BD6}" dt="2022-11-22T13:31:27.885" v="94" actId="1076"/>
          <ac:spMkLst>
            <pc:docMk/>
            <pc:sldMk cId="1694399404" sldId="268"/>
            <ac:spMk id="14341" creationId="{8FD1DA4E-C096-B005-0509-6DCE969A4A33}"/>
          </ac:spMkLst>
        </pc:spChg>
        <pc:spChg chg="mod">
          <ac:chgData name="Michel Espinoza" userId="7486bda8a6e76882" providerId="Windows Live" clId="Web-{95834F0C-B314-4890-BDB3-2BD814507BD6}" dt="2022-11-22T13:31:44.683" v="99" actId="20577"/>
          <ac:spMkLst>
            <pc:docMk/>
            <pc:sldMk cId="1694399404" sldId="268"/>
            <ac:spMk id="14343" creationId="{1B96EB1B-3CF1-B021-C4F7-86125437D17B}"/>
          </ac:spMkLst>
        </pc:spChg>
        <pc:spChg chg="mod">
          <ac:chgData name="Michel Espinoza" userId="7486bda8a6e76882" providerId="Windows Live" clId="Web-{95834F0C-B314-4890-BDB3-2BD814507BD6}" dt="2022-11-22T13:34:57.827" v="102" actId="20577"/>
          <ac:spMkLst>
            <pc:docMk/>
            <pc:sldMk cId="1694399404" sldId="268"/>
            <ac:spMk id="14345" creationId="{03C04692-9E8B-1F67-A6CF-FDF0EDCE15F0}"/>
          </ac:spMkLst>
        </pc:spChg>
        <pc:spChg chg="mod">
          <ac:chgData name="Michel Espinoza" userId="7486bda8a6e76882" providerId="Windows Live" clId="Web-{95834F0C-B314-4890-BDB3-2BD814507BD6}" dt="2022-11-22T13:29:40.649" v="38" actId="1076"/>
          <ac:spMkLst>
            <pc:docMk/>
            <pc:sldMk cId="1694399404" sldId="268"/>
            <ac:spMk id="14349" creationId="{CF79927F-B43A-E73B-C9C7-580CB2EF76C2}"/>
          </ac:spMkLst>
        </pc:spChg>
        <pc:spChg chg="mod">
          <ac:chgData name="Michel Espinoza" userId="7486bda8a6e76882" providerId="Windows Live" clId="Web-{95834F0C-B314-4890-BDB3-2BD814507BD6}" dt="2022-11-22T13:29:37.961" v="37" actId="1076"/>
          <ac:spMkLst>
            <pc:docMk/>
            <pc:sldMk cId="1694399404" sldId="268"/>
            <ac:spMk id="14351" creationId="{6BA3E45A-5E6B-208D-4514-695F5B73F5DE}"/>
          </ac:spMkLst>
        </pc:spChg>
        <pc:spChg chg="mod">
          <ac:chgData name="Michel Espinoza" userId="7486bda8a6e76882" providerId="Windows Live" clId="Web-{95834F0C-B314-4890-BDB3-2BD814507BD6}" dt="2022-11-22T13:28:52.695" v="26" actId="1076"/>
          <ac:spMkLst>
            <pc:docMk/>
            <pc:sldMk cId="1694399404" sldId="268"/>
            <ac:spMk id="14361" creationId="{CCED7F50-E4D8-FDC7-0E69-3820B7F18BA5}"/>
          </ac:spMkLst>
        </pc:spChg>
        <pc:spChg chg="del">
          <ac:chgData name="Michel Espinoza" userId="7486bda8a6e76882" providerId="Windows Live" clId="Web-{95834F0C-B314-4890-BDB3-2BD814507BD6}" dt="2022-11-22T13:28:32.991" v="9"/>
          <ac:spMkLst>
            <pc:docMk/>
            <pc:sldMk cId="1694399404" sldId="268"/>
            <ac:spMk id="14364" creationId="{69EF8DE7-9689-1DEB-B109-8242D0A58E65}"/>
          </ac:spMkLst>
        </pc:spChg>
        <pc:spChg chg="del">
          <ac:chgData name="Michel Espinoza" userId="7486bda8a6e76882" providerId="Windows Live" clId="Web-{95834F0C-B314-4890-BDB3-2BD814507BD6}" dt="2022-11-22T13:28:34.351" v="10"/>
          <ac:spMkLst>
            <pc:docMk/>
            <pc:sldMk cId="1694399404" sldId="268"/>
            <ac:spMk id="14366" creationId="{2A926942-6F71-E438-16A2-27A3C1309E0C}"/>
          </ac:spMkLst>
        </pc:spChg>
        <pc:picChg chg="del">
          <ac:chgData name="Michel Espinoza" userId="7486bda8a6e76882" providerId="Windows Live" clId="Web-{95834F0C-B314-4890-BDB3-2BD814507BD6}" dt="2022-11-22T13:28:30.679" v="8"/>
          <ac:picMkLst>
            <pc:docMk/>
            <pc:sldMk cId="1694399404" sldId="268"/>
            <ac:picMk id="14363" creationId="{61801D13-2A6D-0655-15D4-6C266C4EF029}"/>
          </ac:picMkLst>
        </pc:picChg>
        <pc:picChg chg="del">
          <ac:chgData name="Michel Espinoza" userId="7486bda8a6e76882" providerId="Windows Live" clId="Web-{95834F0C-B314-4890-BDB3-2BD814507BD6}" dt="2022-11-22T13:28:35.273" v="11"/>
          <ac:picMkLst>
            <pc:docMk/>
            <pc:sldMk cId="1694399404" sldId="268"/>
            <ac:picMk id="14365" creationId="{EAFBD91F-E306-A504-DBA6-F67B3EE8EEC8}"/>
          </ac:picMkLst>
        </pc:picChg>
      </pc:sldChg>
      <pc:sldChg chg="modSp">
        <pc:chgData name="Michel Espinoza" userId="7486bda8a6e76882" providerId="Windows Live" clId="Web-{95834F0C-B314-4890-BDB3-2BD814507BD6}" dt="2022-11-22T13:35:36.062" v="109" actId="1076"/>
        <pc:sldMkLst>
          <pc:docMk/>
          <pc:sldMk cId="3845062908" sldId="272"/>
        </pc:sldMkLst>
        <pc:picChg chg="mod">
          <ac:chgData name="Michel Espinoza" userId="7486bda8a6e76882" providerId="Windows Live" clId="Web-{95834F0C-B314-4890-BDB3-2BD814507BD6}" dt="2022-11-22T13:35:28.547" v="108" actId="1076"/>
          <ac:picMkLst>
            <pc:docMk/>
            <pc:sldMk cId="3845062908" sldId="272"/>
            <ac:picMk id="6" creationId="{2752D82A-C9DC-90EF-5FF0-0253B5E1C17E}"/>
          </ac:picMkLst>
        </pc:picChg>
        <pc:picChg chg="mod">
          <ac:chgData name="Michel Espinoza" userId="7486bda8a6e76882" providerId="Windows Live" clId="Web-{95834F0C-B314-4890-BDB3-2BD814507BD6}" dt="2022-11-22T13:35:36.062" v="109" actId="1076"/>
          <ac:picMkLst>
            <pc:docMk/>
            <pc:sldMk cId="3845062908" sldId="272"/>
            <ac:picMk id="11" creationId="{9E748677-7664-89C1-A38B-DA24BCE452F6}"/>
          </ac:picMkLst>
        </pc:picChg>
      </pc:sldChg>
    </pc:docChg>
  </pc:docChgLst>
  <pc:docChgLst>
    <pc:chgData name="michel espinoza sepulveda" userId="8aa2c5b3ae09b46f" providerId="Windows Live" clId="Web-{3EDF2208-117C-4F3C-A4DD-A999ECCAFC4A}"/>
    <pc:docChg chg="addSld delSld modSld sldOrd">
      <pc:chgData name="michel espinoza sepulveda" userId="8aa2c5b3ae09b46f" providerId="Windows Live" clId="Web-{3EDF2208-117C-4F3C-A4DD-A999ECCAFC4A}" dt="2022-11-22T15:23:36.616" v="141"/>
      <pc:docMkLst>
        <pc:docMk/>
      </pc:docMkLst>
      <pc:sldChg chg="addSp delSp modSp">
        <pc:chgData name="michel espinoza sepulveda" userId="8aa2c5b3ae09b46f" providerId="Windows Live" clId="Web-{3EDF2208-117C-4F3C-A4DD-A999ECCAFC4A}" dt="2022-11-22T15:04:37.970" v="79" actId="1076"/>
        <pc:sldMkLst>
          <pc:docMk/>
          <pc:sldMk cId="2052127424" sldId="257"/>
        </pc:sldMkLst>
        <pc:picChg chg="del mod">
          <ac:chgData name="michel espinoza sepulveda" userId="8aa2c5b3ae09b46f" providerId="Windows Live" clId="Web-{3EDF2208-117C-4F3C-A4DD-A999ECCAFC4A}" dt="2022-11-22T15:00:41.607" v="5"/>
          <ac:picMkLst>
            <pc:docMk/>
            <pc:sldMk cId="2052127424" sldId="257"/>
            <ac:picMk id="4" creationId="{26B9A016-FFF4-6251-CDA5-3F314852CE12}"/>
          </ac:picMkLst>
        </pc:picChg>
        <pc:picChg chg="add mod ord">
          <ac:chgData name="michel espinoza sepulveda" userId="8aa2c5b3ae09b46f" providerId="Windows Live" clId="Web-{3EDF2208-117C-4F3C-A4DD-A999ECCAFC4A}" dt="2022-11-22T15:04:37.970" v="79" actId="1076"/>
          <ac:picMkLst>
            <pc:docMk/>
            <pc:sldMk cId="2052127424" sldId="257"/>
            <ac:picMk id="15" creationId="{ACE995DB-8FF6-EA97-797C-9FF99BC88FDD}"/>
          </ac:picMkLst>
        </pc:picChg>
      </pc:sldChg>
      <pc:sldChg chg="addAnim delAnim modAnim">
        <pc:chgData name="michel espinoza sepulveda" userId="8aa2c5b3ae09b46f" providerId="Windows Live" clId="Web-{3EDF2208-117C-4F3C-A4DD-A999ECCAFC4A}" dt="2022-11-22T15:23:22.162" v="139"/>
        <pc:sldMkLst>
          <pc:docMk/>
          <pc:sldMk cId="1791276916" sldId="263"/>
        </pc:sldMkLst>
      </pc:sldChg>
      <pc:sldChg chg="delSp modSp addAnim modAnim">
        <pc:chgData name="michel espinoza sepulveda" userId="8aa2c5b3ae09b46f" providerId="Windows Live" clId="Web-{3EDF2208-117C-4F3C-A4DD-A999ECCAFC4A}" dt="2022-11-22T15:23:36.616" v="141"/>
        <pc:sldMkLst>
          <pc:docMk/>
          <pc:sldMk cId="1694399404" sldId="268"/>
        </pc:sldMkLst>
        <pc:spChg chg="del">
          <ac:chgData name="michel espinoza sepulveda" userId="8aa2c5b3ae09b46f" providerId="Windows Live" clId="Web-{3EDF2208-117C-4F3C-A4DD-A999ECCAFC4A}" dt="2022-11-22T15:20:08.565" v="128"/>
          <ac:spMkLst>
            <pc:docMk/>
            <pc:sldMk cId="1694399404" sldId="268"/>
            <ac:spMk id="21" creationId="{10DCFC85-4845-AA8C-94E1-C340E504FF5B}"/>
          </ac:spMkLst>
        </pc:spChg>
        <pc:spChg chg="del">
          <ac:chgData name="michel espinoza sepulveda" userId="8aa2c5b3ae09b46f" providerId="Windows Live" clId="Web-{3EDF2208-117C-4F3C-A4DD-A999ECCAFC4A}" dt="2022-11-22T15:20:07.737" v="127"/>
          <ac:spMkLst>
            <pc:docMk/>
            <pc:sldMk cId="1694399404" sldId="268"/>
            <ac:spMk id="22" creationId="{658EE2E3-7621-C1AF-1557-171AD5856416}"/>
          </ac:spMkLst>
        </pc:spChg>
        <pc:spChg chg="del mod">
          <ac:chgData name="michel espinoza sepulveda" userId="8aa2c5b3ae09b46f" providerId="Windows Live" clId="Web-{3EDF2208-117C-4F3C-A4DD-A999ECCAFC4A}" dt="2022-11-22T15:20:10.268" v="130"/>
          <ac:spMkLst>
            <pc:docMk/>
            <pc:sldMk cId="1694399404" sldId="268"/>
            <ac:spMk id="23" creationId="{0391B8A2-BE39-2E8B-2A07-6E3E98654111}"/>
          </ac:spMkLst>
        </pc:spChg>
        <pc:spChg chg="del">
          <ac:chgData name="michel espinoza sepulveda" userId="8aa2c5b3ae09b46f" providerId="Windows Live" clId="Web-{3EDF2208-117C-4F3C-A4DD-A999ECCAFC4A}" dt="2022-11-22T15:20:11.737" v="131"/>
          <ac:spMkLst>
            <pc:docMk/>
            <pc:sldMk cId="1694399404" sldId="268"/>
            <ac:spMk id="24" creationId="{1D16254E-EE2B-3595-89C3-F2BC88002FEC}"/>
          </ac:spMkLst>
        </pc:spChg>
        <pc:spChg chg="del">
          <ac:chgData name="michel espinoza sepulveda" userId="8aa2c5b3ae09b46f" providerId="Windows Live" clId="Web-{3EDF2208-117C-4F3C-A4DD-A999ECCAFC4A}" dt="2022-11-22T15:20:18.378" v="134"/>
          <ac:spMkLst>
            <pc:docMk/>
            <pc:sldMk cId="1694399404" sldId="268"/>
            <ac:spMk id="26" creationId="{8285FF70-62AE-53A6-42BB-6F39EFFEC897}"/>
          </ac:spMkLst>
        </pc:spChg>
        <pc:spChg chg="mod">
          <ac:chgData name="michel espinoza sepulveda" userId="8aa2c5b3ae09b46f" providerId="Windows Live" clId="Web-{3EDF2208-117C-4F3C-A4DD-A999ECCAFC4A}" dt="2022-11-22T15:10:43.946" v="106" actId="20577"/>
          <ac:spMkLst>
            <pc:docMk/>
            <pc:sldMk cId="1694399404" sldId="268"/>
            <ac:spMk id="14337" creationId="{2B61753F-DC5F-991C-EE67-169CD26F16DD}"/>
          </ac:spMkLst>
        </pc:spChg>
        <pc:spChg chg="mod">
          <ac:chgData name="michel espinoza sepulveda" userId="8aa2c5b3ae09b46f" providerId="Windows Live" clId="Web-{3EDF2208-117C-4F3C-A4DD-A999ECCAFC4A}" dt="2022-11-22T15:11:00.899" v="107" actId="20577"/>
          <ac:spMkLst>
            <pc:docMk/>
            <pc:sldMk cId="1694399404" sldId="268"/>
            <ac:spMk id="14349" creationId="{CF79927F-B43A-E73B-C9C7-580CB2EF76C2}"/>
          </ac:spMkLst>
        </pc:spChg>
        <pc:spChg chg="mod">
          <ac:chgData name="michel espinoza sepulveda" userId="8aa2c5b3ae09b46f" providerId="Windows Live" clId="Web-{3EDF2208-117C-4F3C-A4DD-A999ECCAFC4A}" dt="2022-11-22T15:11:07.821" v="109" actId="20577"/>
          <ac:spMkLst>
            <pc:docMk/>
            <pc:sldMk cId="1694399404" sldId="268"/>
            <ac:spMk id="14351" creationId="{6BA3E45A-5E6B-208D-4514-695F5B73F5DE}"/>
          </ac:spMkLst>
        </pc:spChg>
        <pc:picChg chg="mod">
          <ac:chgData name="michel espinoza sepulveda" userId="8aa2c5b3ae09b46f" providerId="Windows Live" clId="Web-{3EDF2208-117C-4F3C-A4DD-A999ECCAFC4A}" dt="2022-11-22T15:11:11.852" v="110" actId="1076"/>
          <ac:picMkLst>
            <pc:docMk/>
            <pc:sldMk cId="1694399404" sldId="268"/>
            <ac:picMk id="8" creationId="{9B824AC4-19F1-5EF8-0ACA-45ACD1D1B645}"/>
          </ac:picMkLst>
        </pc:picChg>
        <pc:picChg chg="mod">
          <ac:chgData name="michel espinoza sepulveda" userId="8aa2c5b3ae09b46f" providerId="Windows Live" clId="Web-{3EDF2208-117C-4F3C-A4DD-A999ECCAFC4A}" dt="2022-11-22T15:08:59.397" v="105" actId="1076"/>
          <ac:picMkLst>
            <pc:docMk/>
            <pc:sldMk cId="1694399404" sldId="268"/>
            <ac:picMk id="14" creationId="{6B708BFC-5896-C360-EFEC-003413588C8A}"/>
          </ac:picMkLst>
        </pc:picChg>
        <pc:picChg chg="mod">
          <ac:chgData name="michel espinoza sepulveda" userId="8aa2c5b3ae09b46f" providerId="Windows Live" clId="Web-{3EDF2208-117C-4F3C-A4DD-A999ECCAFC4A}" dt="2022-11-22T15:08:43.428" v="102" actId="1076"/>
          <ac:picMkLst>
            <pc:docMk/>
            <pc:sldMk cId="1694399404" sldId="268"/>
            <ac:picMk id="27" creationId="{5BF87648-F5A9-6D78-A00F-5DFB538180D1}"/>
          </ac:picMkLst>
        </pc:picChg>
        <pc:picChg chg="mod modCrop">
          <ac:chgData name="michel espinoza sepulveda" userId="8aa2c5b3ae09b46f" providerId="Windows Live" clId="Web-{3EDF2208-117C-4F3C-A4DD-A999ECCAFC4A}" dt="2022-11-22T15:12:08.072" v="116"/>
          <ac:picMkLst>
            <pc:docMk/>
            <pc:sldMk cId="1694399404" sldId="268"/>
            <ac:picMk id="33" creationId="{D6CE2209-E42D-C9D2-1FD3-1A00349670B4}"/>
          </ac:picMkLst>
        </pc:picChg>
        <pc:picChg chg="mod">
          <ac:chgData name="michel espinoza sepulveda" userId="8aa2c5b3ae09b46f" providerId="Windows Live" clId="Web-{3EDF2208-117C-4F3C-A4DD-A999ECCAFC4A}" dt="2022-11-22T15:11:31.384" v="113" actId="1076"/>
          <ac:picMkLst>
            <pc:docMk/>
            <pc:sldMk cId="1694399404" sldId="268"/>
            <ac:picMk id="14347" creationId="{2C7E5DB9-1562-7E98-727D-BA9D7F863EDD}"/>
          </ac:picMkLst>
        </pc:picChg>
        <pc:picChg chg="del">
          <ac:chgData name="michel espinoza sepulveda" userId="8aa2c5b3ae09b46f" providerId="Windows Live" clId="Web-{3EDF2208-117C-4F3C-A4DD-A999ECCAFC4A}" dt="2022-11-22T15:20:16.362" v="132"/>
          <ac:picMkLst>
            <pc:docMk/>
            <pc:sldMk cId="1694399404" sldId="268"/>
            <ac:picMk id="14350" creationId="{D3DF4C40-4619-720B-F833-1E47A5AB1E97}"/>
          </ac:picMkLst>
        </pc:picChg>
        <pc:picChg chg="del">
          <ac:chgData name="michel espinoza sepulveda" userId="8aa2c5b3ae09b46f" providerId="Windows Live" clId="Web-{3EDF2208-117C-4F3C-A4DD-A999ECCAFC4A}" dt="2022-11-22T15:20:17.534" v="133"/>
          <ac:picMkLst>
            <pc:docMk/>
            <pc:sldMk cId="1694399404" sldId="268"/>
            <ac:picMk id="14352" creationId="{5CA5BA62-E276-804F-BC75-A34F9DD50D31}"/>
          </ac:picMkLst>
        </pc:picChg>
        <pc:picChg chg="del">
          <ac:chgData name="michel espinoza sepulveda" userId="8aa2c5b3ae09b46f" providerId="Windows Live" clId="Web-{3EDF2208-117C-4F3C-A4DD-A999ECCAFC4A}" dt="2022-11-22T15:20:09.565" v="129"/>
          <ac:picMkLst>
            <pc:docMk/>
            <pc:sldMk cId="1694399404" sldId="268"/>
            <ac:picMk id="14354" creationId="{D9D632FB-9F67-44D2-7FBC-41D3246B33FD}"/>
          </ac:picMkLst>
        </pc:picChg>
        <pc:picChg chg="del">
          <ac:chgData name="michel espinoza sepulveda" userId="8aa2c5b3ae09b46f" providerId="Windows Live" clId="Web-{3EDF2208-117C-4F3C-A4DD-A999ECCAFC4A}" dt="2022-11-22T15:20:05.893" v="125"/>
          <ac:picMkLst>
            <pc:docMk/>
            <pc:sldMk cId="1694399404" sldId="268"/>
            <ac:picMk id="14356" creationId="{886C9D9F-F79E-68C8-AE3B-620A5957A985}"/>
          </ac:picMkLst>
        </pc:picChg>
        <pc:picChg chg="mod">
          <ac:chgData name="michel espinoza sepulveda" userId="8aa2c5b3ae09b46f" providerId="Windows Live" clId="Web-{3EDF2208-117C-4F3C-A4DD-A999ECCAFC4A}" dt="2022-11-22T15:11:46.869" v="114" actId="1076"/>
          <ac:picMkLst>
            <pc:docMk/>
            <pc:sldMk cId="1694399404" sldId="268"/>
            <ac:picMk id="14357" creationId="{228F155D-7636-2390-E63D-0D62466516CE}"/>
          </ac:picMkLst>
        </pc:picChg>
        <pc:picChg chg="del">
          <ac:chgData name="michel espinoza sepulveda" userId="8aa2c5b3ae09b46f" providerId="Windows Live" clId="Web-{3EDF2208-117C-4F3C-A4DD-A999ECCAFC4A}" dt="2022-11-22T15:20:06.815" v="126"/>
          <ac:picMkLst>
            <pc:docMk/>
            <pc:sldMk cId="1694399404" sldId="268"/>
            <ac:picMk id="14358" creationId="{2BEBD1E6-7222-9237-3A2E-543BF7EC3FF0}"/>
          </ac:picMkLst>
        </pc:picChg>
      </pc:sldChg>
      <pc:sldChg chg="modSp">
        <pc:chgData name="michel espinoza sepulveda" userId="8aa2c5b3ae09b46f" providerId="Windows Live" clId="Web-{3EDF2208-117C-4F3C-A4DD-A999ECCAFC4A}" dt="2022-11-22T15:05:51.081" v="83" actId="1076"/>
        <pc:sldMkLst>
          <pc:docMk/>
          <pc:sldMk cId="3845062908" sldId="272"/>
        </pc:sldMkLst>
        <pc:picChg chg="mod">
          <ac:chgData name="michel espinoza sepulveda" userId="8aa2c5b3ae09b46f" providerId="Windows Live" clId="Web-{3EDF2208-117C-4F3C-A4DD-A999ECCAFC4A}" dt="2022-11-22T15:05:51.081" v="83" actId="1076"/>
          <ac:picMkLst>
            <pc:docMk/>
            <pc:sldMk cId="3845062908" sldId="272"/>
            <ac:picMk id="6" creationId="{2752D82A-C9DC-90EF-5FF0-0253B5E1C17E}"/>
          </ac:picMkLst>
        </pc:picChg>
      </pc:sldChg>
      <pc:sldChg chg="addSp delSp modSp add replId">
        <pc:chgData name="michel espinoza sepulveda" userId="8aa2c5b3ae09b46f" providerId="Windows Live" clId="Web-{3EDF2208-117C-4F3C-A4DD-A999ECCAFC4A}" dt="2022-11-22T15:02:32.781" v="41"/>
        <pc:sldMkLst>
          <pc:docMk/>
          <pc:sldMk cId="3163826113" sldId="273"/>
        </pc:sldMkLst>
        <pc:picChg chg="add mod ord">
          <ac:chgData name="michel espinoza sepulveda" userId="8aa2c5b3ae09b46f" providerId="Windows Live" clId="Web-{3EDF2208-117C-4F3C-A4DD-A999ECCAFC4A}" dt="2022-11-22T15:02:11.874" v="38"/>
          <ac:picMkLst>
            <pc:docMk/>
            <pc:sldMk cId="3163826113" sldId="273"/>
            <ac:picMk id="4" creationId="{19A96AC1-467B-9A2E-91C9-26FC8377E7C5}"/>
          </ac:picMkLst>
        </pc:picChg>
        <pc:picChg chg="ord">
          <ac:chgData name="michel espinoza sepulveda" userId="8aa2c5b3ae09b46f" providerId="Windows Live" clId="Web-{3EDF2208-117C-4F3C-A4DD-A999ECCAFC4A}" dt="2022-11-22T15:02:13.296" v="39"/>
          <ac:picMkLst>
            <pc:docMk/>
            <pc:sldMk cId="3163826113" sldId="273"/>
            <ac:picMk id="5" creationId="{BFCE0C79-6D0E-725A-1F3E-7D065DE77E95}"/>
          </ac:picMkLst>
        </pc:picChg>
        <pc:picChg chg="del">
          <ac:chgData name="michel espinoza sepulveda" userId="8aa2c5b3ae09b46f" providerId="Windows Live" clId="Web-{3EDF2208-117C-4F3C-A4DD-A999ECCAFC4A}" dt="2022-11-22T15:01:01.170" v="9"/>
          <ac:picMkLst>
            <pc:docMk/>
            <pc:sldMk cId="3163826113" sldId="273"/>
            <ac:picMk id="6" creationId="{2752D82A-C9DC-90EF-5FF0-0253B5E1C17E}"/>
          </ac:picMkLst>
        </pc:picChg>
        <pc:picChg chg="mod ord">
          <ac:chgData name="michel espinoza sepulveda" userId="8aa2c5b3ae09b46f" providerId="Windows Live" clId="Web-{3EDF2208-117C-4F3C-A4DD-A999ECCAFC4A}" dt="2022-11-22T15:02:32.781" v="41"/>
          <ac:picMkLst>
            <pc:docMk/>
            <pc:sldMk cId="3163826113" sldId="273"/>
            <ac:picMk id="11" creationId="{9E748677-7664-89C1-A38B-DA24BCE452F6}"/>
          </ac:picMkLst>
        </pc:picChg>
        <pc:picChg chg="mod">
          <ac:chgData name="michel espinoza sepulveda" userId="8aa2c5b3ae09b46f" providerId="Windows Live" clId="Web-{3EDF2208-117C-4F3C-A4DD-A999ECCAFC4A}" dt="2022-11-22T14:58:26.651" v="2" actId="1076"/>
          <ac:picMkLst>
            <pc:docMk/>
            <pc:sldMk cId="3163826113" sldId="273"/>
            <ac:picMk id="12" creationId="{DCBA935D-8990-AB02-51D6-096B5DC5286E}"/>
          </ac:picMkLst>
        </pc:picChg>
      </pc:sldChg>
      <pc:sldChg chg="addSp delSp modSp new del ord">
        <pc:chgData name="michel espinoza sepulveda" userId="8aa2c5b3ae09b46f" providerId="Windows Live" clId="Web-{3EDF2208-117C-4F3C-A4DD-A999ECCAFC4A}" dt="2022-11-22T15:17:36.640" v="124"/>
        <pc:sldMkLst>
          <pc:docMk/>
          <pc:sldMk cId="60366421" sldId="274"/>
        </pc:sldMkLst>
        <pc:spChg chg="del">
          <ac:chgData name="michel espinoza sepulveda" userId="8aa2c5b3ae09b46f" providerId="Windows Live" clId="Web-{3EDF2208-117C-4F3C-A4DD-A999ECCAFC4A}" dt="2022-11-22T15:13:45.965" v="120"/>
          <ac:spMkLst>
            <pc:docMk/>
            <pc:sldMk cId="60366421" sldId="274"/>
            <ac:spMk id="2" creationId="{50E06952-6274-3CF0-7D78-1CABEFBED861}"/>
          </ac:spMkLst>
        </pc:spChg>
        <pc:spChg chg="del">
          <ac:chgData name="michel espinoza sepulveda" userId="8aa2c5b3ae09b46f" providerId="Windows Live" clId="Web-{3EDF2208-117C-4F3C-A4DD-A999ECCAFC4A}" dt="2022-11-22T15:13:44.277" v="119"/>
          <ac:spMkLst>
            <pc:docMk/>
            <pc:sldMk cId="60366421" sldId="274"/>
            <ac:spMk id="3" creationId="{8A0AB0AB-924A-E504-5904-F83477C6E262}"/>
          </ac:spMkLst>
        </pc:spChg>
        <pc:picChg chg="add mod">
          <ac:chgData name="michel espinoza sepulveda" userId="8aa2c5b3ae09b46f" providerId="Windows Live" clId="Web-{3EDF2208-117C-4F3C-A4DD-A999ECCAFC4A}" dt="2022-11-22T15:15:59.139" v="123" actId="1076"/>
          <ac:picMkLst>
            <pc:docMk/>
            <pc:sldMk cId="60366421" sldId="274"/>
            <ac:picMk id="4" creationId="{8F06D160-B08A-D290-BACC-2CF1966FD18E}"/>
          </ac:picMkLst>
        </pc:picChg>
      </pc:sldChg>
    </pc:docChg>
  </pc:docChgLst>
  <pc:docChgLst>
    <pc:chgData name="Michel Espinoza" userId="7486bda8a6e76882" providerId="Windows Live" clId="Web-{C34BE0F0-BDEC-44D0-9F90-962AABC50357}"/>
    <pc:docChg chg="modSld">
      <pc:chgData name="Michel Espinoza" userId="7486bda8a6e76882" providerId="Windows Live" clId="Web-{C34BE0F0-BDEC-44D0-9F90-962AABC50357}" dt="2022-11-22T14:23:42.464" v="222" actId="1076"/>
      <pc:docMkLst>
        <pc:docMk/>
      </pc:docMkLst>
      <pc:sldChg chg="addSp delSp modSp">
        <pc:chgData name="Michel Espinoza" userId="7486bda8a6e76882" providerId="Windows Live" clId="Web-{C34BE0F0-BDEC-44D0-9F90-962AABC50357}" dt="2022-11-22T14:23:42.464" v="222" actId="1076"/>
        <pc:sldMkLst>
          <pc:docMk/>
          <pc:sldMk cId="2052127424" sldId="257"/>
        </pc:sldMkLst>
        <pc:picChg chg="add mod">
          <ac:chgData name="Michel Espinoza" userId="7486bda8a6e76882" providerId="Windows Live" clId="Web-{C34BE0F0-BDEC-44D0-9F90-962AABC50357}" dt="2022-11-22T14:23:42.464" v="222" actId="1076"/>
          <ac:picMkLst>
            <pc:docMk/>
            <pc:sldMk cId="2052127424" sldId="257"/>
            <ac:picMk id="4" creationId="{26B9A016-FFF4-6251-CDA5-3F314852CE12}"/>
          </ac:picMkLst>
        </pc:picChg>
        <pc:picChg chg="mod">
          <ac:chgData name="Michel Espinoza" userId="7486bda8a6e76882" providerId="Windows Live" clId="Web-{C34BE0F0-BDEC-44D0-9F90-962AABC50357}" dt="2022-11-22T14:17:05.175" v="198" actId="1076"/>
          <ac:picMkLst>
            <pc:docMk/>
            <pc:sldMk cId="2052127424" sldId="257"/>
            <ac:picMk id="1026" creationId="{1966498E-0899-44CA-17DF-87C3E28933E0}"/>
          </ac:picMkLst>
        </pc:picChg>
        <pc:picChg chg="del">
          <ac:chgData name="Michel Espinoza" userId="7486bda8a6e76882" providerId="Windows Live" clId="Web-{C34BE0F0-BDEC-44D0-9F90-962AABC50357}" dt="2022-11-22T14:16:58.628" v="197"/>
          <ac:picMkLst>
            <pc:docMk/>
            <pc:sldMk cId="2052127424" sldId="257"/>
            <ac:picMk id="1034" creationId="{AE946271-89EB-A665-C830-E2E6590B39E1}"/>
          </ac:picMkLst>
        </pc:picChg>
      </pc:sldChg>
      <pc:sldChg chg="addSp delSp modSp">
        <pc:chgData name="Michel Espinoza" userId="7486bda8a6e76882" providerId="Windows Live" clId="Web-{C34BE0F0-BDEC-44D0-9F90-962AABC50357}" dt="2022-11-22T14:11:22.294" v="122" actId="1076"/>
        <pc:sldMkLst>
          <pc:docMk/>
          <pc:sldMk cId="1791276916" sldId="263"/>
        </pc:sldMkLst>
        <pc:spChg chg="add del mod">
          <ac:chgData name="Michel Espinoza" userId="7486bda8a6e76882" providerId="Windows Live" clId="Web-{C34BE0F0-BDEC-44D0-9F90-962AABC50357}" dt="2022-11-22T13:44:38.575" v="26"/>
          <ac:spMkLst>
            <pc:docMk/>
            <pc:sldMk cId="1791276916" sldId="263"/>
            <ac:spMk id="8" creationId="{BF3C126C-D650-BA8C-C507-0568474D85F2}"/>
          </ac:spMkLst>
        </pc:spChg>
        <pc:picChg chg="mod modCrop">
          <ac:chgData name="Michel Espinoza" userId="7486bda8a6e76882" providerId="Windows Live" clId="Web-{C34BE0F0-BDEC-44D0-9F90-962AABC50357}" dt="2022-11-22T14:11:22.294" v="122" actId="1076"/>
          <ac:picMkLst>
            <pc:docMk/>
            <pc:sldMk cId="1791276916" sldId="263"/>
            <ac:picMk id="7" creationId="{B5ADB8C2-8B42-B102-606F-41DB24C1CEB0}"/>
          </ac:picMkLst>
        </pc:picChg>
      </pc:sldChg>
      <pc:sldChg chg="addSp modSp">
        <pc:chgData name="Michel Espinoza" userId="7486bda8a6e76882" providerId="Windows Live" clId="Web-{C34BE0F0-BDEC-44D0-9F90-962AABC50357}" dt="2022-11-22T14:17:33.801" v="202"/>
        <pc:sldMkLst>
          <pc:docMk/>
          <pc:sldMk cId="1694399404" sldId="268"/>
        </pc:sldMkLst>
        <pc:spChg chg="ord">
          <ac:chgData name="Michel Espinoza" userId="7486bda8a6e76882" providerId="Windows Live" clId="Web-{C34BE0F0-BDEC-44D0-9F90-962AABC50357}" dt="2022-11-22T14:12:27.623" v="138"/>
          <ac:spMkLst>
            <pc:docMk/>
            <pc:sldMk cId="1694399404" sldId="268"/>
            <ac:spMk id="4" creationId="{8E1A140B-4E1D-05BD-0D9C-9C5F2F161B11}"/>
          </ac:spMkLst>
        </pc:spChg>
        <pc:spChg chg="ord">
          <ac:chgData name="Michel Espinoza" userId="7486bda8a6e76882" providerId="Windows Live" clId="Web-{C34BE0F0-BDEC-44D0-9F90-962AABC50357}" dt="2022-11-22T14:12:31.889" v="140"/>
          <ac:spMkLst>
            <pc:docMk/>
            <pc:sldMk cId="1694399404" sldId="268"/>
            <ac:spMk id="16" creationId="{12421180-BFBA-8324-55A0-D6F265E731AA}"/>
          </ac:spMkLst>
        </pc:spChg>
        <pc:spChg chg="add mod ord">
          <ac:chgData name="Michel Espinoza" userId="7486bda8a6e76882" providerId="Windows Live" clId="Web-{C34BE0F0-BDEC-44D0-9F90-962AABC50357}" dt="2022-11-22T14:12:23.029" v="136"/>
          <ac:spMkLst>
            <pc:docMk/>
            <pc:sldMk cId="1694399404" sldId="268"/>
            <ac:spMk id="18" creationId="{06D5F00A-F9F0-CC8E-B13E-A29558D57F99}"/>
          </ac:spMkLst>
        </pc:spChg>
        <pc:spChg chg="add mod ord">
          <ac:chgData name="Michel Espinoza" userId="7486bda8a6e76882" providerId="Windows Live" clId="Web-{C34BE0F0-BDEC-44D0-9F90-962AABC50357}" dt="2022-11-22T14:12:21.217" v="135"/>
          <ac:spMkLst>
            <pc:docMk/>
            <pc:sldMk cId="1694399404" sldId="268"/>
            <ac:spMk id="19" creationId="{44D159EF-1A67-E398-383A-D1F2DA569CBA}"/>
          </ac:spMkLst>
        </pc:spChg>
        <pc:spChg chg="ord">
          <ac:chgData name="Michel Espinoza" userId="7486bda8a6e76882" providerId="Windows Live" clId="Web-{C34BE0F0-BDEC-44D0-9F90-962AABC50357}" dt="2022-11-22T14:12:36.983" v="143"/>
          <ac:spMkLst>
            <pc:docMk/>
            <pc:sldMk cId="1694399404" sldId="268"/>
            <ac:spMk id="25" creationId="{DA8947E1-4CF8-17B4-B7B3-EAEE1BE5A9F3}"/>
          </ac:spMkLst>
        </pc:spChg>
        <pc:spChg chg="add mod ord">
          <ac:chgData name="Michel Espinoza" userId="7486bda8a6e76882" providerId="Windows Live" clId="Web-{C34BE0F0-BDEC-44D0-9F90-962AABC50357}" dt="2022-11-22T14:12:18.295" v="134"/>
          <ac:spMkLst>
            <pc:docMk/>
            <pc:sldMk cId="1694399404" sldId="268"/>
            <ac:spMk id="30" creationId="{93170732-9150-A07C-749D-F80E4418AB02}"/>
          </ac:spMkLst>
        </pc:spChg>
        <pc:spChg chg="add mod ord">
          <ac:chgData name="Michel Espinoza" userId="7486bda8a6e76882" providerId="Windows Live" clId="Web-{C34BE0F0-BDEC-44D0-9F90-962AABC50357}" dt="2022-11-22T14:12:16.482" v="133"/>
          <ac:spMkLst>
            <pc:docMk/>
            <pc:sldMk cId="1694399404" sldId="268"/>
            <ac:spMk id="32" creationId="{20072305-D443-F5B6-711D-07C5E9A87A08}"/>
          </ac:spMkLst>
        </pc:spChg>
        <pc:spChg chg="ord">
          <ac:chgData name="Michel Espinoza" userId="7486bda8a6e76882" providerId="Windows Live" clId="Web-{C34BE0F0-BDEC-44D0-9F90-962AABC50357}" dt="2022-11-22T14:12:39.936" v="145"/>
          <ac:spMkLst>
            <pc:docMk/>
            <pc:sldMk cId="1694399404" sldId="268"/>
            <ac:spMk id="2054" creationId="{B5567F96-A584-1FFF-E070-1A24C9556255}"/>
          </ac:spMkLst>
        </pc:spChg>
        <pc:spChg chg="ord">
          <ac:chgData name="Michel Espinoza" userId="7486bda8a6e76882" providerId="Windows Live" clId="Web-{C34BE0F0-BDEC-44D0-9F90-962AABC50357}" dt="2022-11-22T14:12:41.592" v="146"/>
          <ac:spMkLst>
            <pc:docMk/>
            <pc:sldMk cId="1694399404" sldId="268"/>
            <ac:spMk id="2055" creationId="{17C199A4-91E7-EB52-D5C1-DE02C5C9AE9E}"/>
          </ac:spMkLst>
        </pc:spChg>
        <pc:spChg chg="ord">
          <ac:chgData name="Michel Espinoza" userId="7486bda8a6e76882" providerId="Windows Live" clId="Web-{C34BE0F0-BDEC-44D0-9F90-962AABC50357}" dt="2022-11-22T14:12:43.233" v="147"/>
          <ac:spMkLst>
            <pc:docMk/>
            <pc:sldMk cId="1694399404" sldId="268"/>
            <ac:spMk id="2056" creationId="{982E8986-44C6-21CE-4FCA-3211C7F1A07D}"/>
          </ac:spMkLst>
        </pc:spChg>
        <pc:picChg chg="mod">
          <ac:chgData name="Michel Espinoza" userId="7486bda8a6e76882" providerId="Windows Live" clId="Web-{C34BE0F0-BDEC-44D0-9F90-962AABC50357}" dt="2022-11-22T13:47:23.750" v="50" actId="1076"/>
          <ac:picMkLst>
            <pc:docMk/>
            <pc:sldMk cId="1694399404" sldId="268"/>
            <ac:picMk id="2" creationId="{60163026-9AEC-4C2D-B47C-EF0FF26C7242}"/>
          </ac:picMkLst>
        </pc:picChg>
        <pc:picChg chg="ord">
          <ac:chgData name="Michel Espinoza" userId="7486bda8a6e76882" providerId="Windows Live" clId="Web-{C34BE0F0-BDEC-44D0-9F90-962AABC50357}" dt="2022-11-22T13:59:49.437" v="90"/>
          <ac:picMkLst>
            <pc:docMk/>
            <pc:sldMk cId="1694399404" sldId="268"/>
            <ac:picMk id="3" creationId="{9AF1FE0E-04B0-093B-C1FE-C6213F831D7E}"/>
          </ac:picMkLst>
        </pc:picChg>
        <pc:picChg chg="mod ord">
          <ac:chgData name="Michel Espinoza" userId="7486bda8a6e76882" providerId="Windows Live" clId="Web-{C34BE0F0-BDEC-44D0-9F90-962AABC50357}" dt="2022-11-22T14:12:38.233" v="144"/>
          <ac:picMkLst>
            <pc:docMk/>
            <pc:sldMk cId="1694399404" sldId="268"/>
            <ac:picMk id="5" creationId="{8A22DF94-4F6A-5E6C-3958-684F9F1C50F1}"/>
          </ac:picMkLst>
        </pc:picChg>
        <pc:picChg chg="add mod ord">
          <ac:chgData name="Michel Espinoza" userId="7486bda8a6e76882" providerId="Windows Live" clId="Web-{C34BE0F0-BDEC-44D0-9F90-962AABC50357}" dt="2022-11-22T14:17:33.801" v="202"/>
          <ac:picMkLst>
            <pc:docMk/>
            <pc:sldMk cId="1694399404" sldId="268"/>
            <ac:picMk id="8" creationId="{9B824AC4-19F1-5EF8-0ACA-45ACD1D1B645}"/>
          </ac:picMkLst>
        </pc:picChg>
        <pc:picChg chg="ord">
          <ac:chgData name="Michel Espinoza" userId="7486bda8a6e76882" providerId="Windows Live" clId="Web-{C34BE0F0-BDEC-44D0-9F90-962AABC50357}" dt="2022-11-22T14:12:35.498" v="142"/>
          <ac:picMkLst>
            <pc:docMk/>
            <pc:sldMk cId="1694399404" sldId="268"/>
            <ac:picMk id="11" creationId="{08E0AEDF-B05E-63B8-67DF-D82A38BED372}"/>
          </ac:picMkLst>
        </pc:picChg>
        <pc:picChg chg="add mod ord">
          <ac:chgData name="Michel Espinoza" userId="7486bda8a6e76882" providerId="Windows Live" clId="Web-{C34BE0F0-BDEC-44D0-9F90-962AABC50357}" dt="2022-11-22T14:13:36.937" v="173"/>
          <ac:picMkLst>
            <pc:docMk/>
            <pc:sldMk cId="1694399404" sldId="268"/>
            <ac:picMk id="14" creationId="{6B708BFC-5896-C360-EFEC-003413588C8A}"/>
          </ac:picMkLst>
        </pc:picChg>
        <pc:picChg chg="add mod ord">
          <ac:chgData name="Michel Espinoza" userId="7486bda8a6e76882" providerId="Windows Live" clId="Web-{C34BE0F0-BDEC-44D0-9F90-962AABC50357}" dt="2022-11-22T14:14:40.594" v="195"/>
          <ac:picMkLst>
            <pc:docMk/>
            <pc:sldMk cId="1694399404" sldId="268"/>
            <ac:picMk id="15" creationId="{29E0B0FB-D9B3-DA30-9045-656690F890AD}"/>
          </ac:picMkLst>
        </pc:picChg>
        <pc:picChg chg="mod ord">
          <ac:chgData name="Michel Espinoza" userId="7486bda8a6e76882" providerId="Windows Live" clId="Web-{C34BE0F0-BDEC-44D0-9F90-962AABC50357}" dt="2022-11-22T14:12:46.327" v="149"/>
          <ac:picMkLst>
            <pc:docMk/>
            <pc:sldMk cId="1694399404" sldId="268"/>
            <ac:picMk id="17" creationId="{9A9BB697-7351-501C-98BB-5130C363E1F1}"/>
          </ac:picMkLst>
        </pc:picChg>
        <pc:picChg chg="ord">
          <ac:chgData name="Michel Espinoza" userId="7486bda8a6e76882" providerId="Windows Live" clId="Web-{C34BE0F0-BDEC-44D0-9F90-962AABC50357}" dt="2022-11-22T14:12:33.561" v="141"/>
          <ac:picMkLst>
            <pc:docMk/>
            <pc:sldMk cId="1694399404" sldId="268"/>
            <ac:picMk id="20" creationId="{15DDCB98-1153-44DA-C648-5BBE94D44B11}"/>
          </ac:picMkLst>
        </pc:picChg>
        <pc:picChg chg="mod ord">
          <ac:chgData name="Michel Espinoza" userId="7486bda8a6e76882" providerId="Windows Live" clId="Web-{C34BE0F0-BDEC-44D0-9F90-962AABC50357}" dt="2022-11-22T14:01:18.704" v="100"/>
          <ac:picMkLst>
            <pc:docMk/>
            <pc:sldMk cId="1694399404" sldId="268"/>
            <ac:picMk id="27" creationId="{5BF87648-F5A9-6D78-A00F-5DFB538180D1}"/>
          </ac:picMkLst>
        </pc:picChg>
        <pc:picChg chg="ord">
          <ac:chgData name="Michel Espinoza" userId="7486bda8a6e76882" providerId="Windows Live" clId="Web-{C34BE0F0-BDEC-44D0-9F90-962AABC50357}" dt="2022-11-22T14:01:37.751" v="102"/>
          <ac:picMkLst>
            <pc:docMk/>
            <pc:sldMk cId="1694399404" sldId="268"/>
            <ac:picMk id="28" creationId="{2B8A5CBB-A606-9D44-6222-EAF234563D02}"/>
          </ac:picMkLst>
        </pc:picChg>
        <pc:picChg chg="add mod ord">
          <ac:chgData name="Michel Espinoza" userId="7486bda8a6e76882" providerId="Windows Live" clId="Web-{C34BE0F0-BDEC-44D0-9F90-962AABC50357}" dt="2022-11-22T14:12:14.373" v="132"/>
          <ac:picMkLst>
            <pc:docMk/>
            <pc:sldMk cId="1694399404" sldId="268"/>
            <ac:picMk id="33" creationId="{D6CE2209-E42D-C9D2-1FD3-1A00349670B4}"/>
          </ac:picMkLst>
        </pc:picChg>
        <pc:picChg chg="add mod ord">
          <ac:chgData name="Michel Espinoza" userId="7486bda8a6e76882" providerId="Windows Live" clId="Web-{C34BE0F0-BDEC-44D0-9F90-962AABC50357}" dt="2022-11-22T14:12:10.967" v="131"/>
          <ac:picMkLst>
            <pc:docMk/>
            <pc:sldMk cId="1694399404" sldId="268"/>
            <ac:picMk id="34" creationId="{C43EE0E7-9885-4CA2-4ECC-842D5D3516D5}"/>
          </ac:picMkLst>
        </pc:picChg>
        <pc:picChg chg="ord">
          <ac:chgData name="Michel Espinoza" userId="7486bda8a6e76882" providerId="Windows Live" clId="Web-{C34BE0F0-BDEC-44D0-9F90-962AABC50357}" dt="2022-11-22T14:12:44.842" v="148"/>
          <ac:picMkLst>
            <pc:docMk/>
            <pc:sldMk cId="1694399404" sldId="268"/>
            <ac:picMk id="2076" creationId="{8C779D13-4D7B-9C64-1096-11C9BD32999A}"/>
          </ac:picMkLst>
        </pc:picChg>
        <pc:picChg chg="ord">
          <ac:chgData name="Michel Espinoza" userId="7486bda8a6e76882" providerId="Windows Live" clId="Web-{C34BE0F0-BDEC-44D0-9F90-962AABC50357}" dt="2022-11-22T14:12:29.561" v="139"/>
          <ac:picMkLst>
            <pc:docMk/>
            <pc:sldMk cId="1694399404" sldId="268"/>
            <ac:picMk id="12290" creationId="{BC40055E-4C9D-B135-A824-782A8DB1AFEB}"/>
          </ac:picMkLst>
        </pc:picChg>
        <pc:picChg chg="mod">
          <ac:chgData name="Michel Espinoza" userId="7486bda8a6e76882" providerId="Windows Live" clId="Web-{C34BE0F0-BDEC-44D0-9F90-962AABC50357}" dt="2022-11-22T14:14:08.234" v="174" actId="1076"/>
          <ac:picMkLst>
            <pc:docMk/>
            <pc:sldMk cId="1694399404" sldId="268"/>
            <ac:picMk id="14347" creationId="{2C7E5DB9-1562-7E98-727D-BA9D7F863EDD}"/>
          </ac:picMkLst>
        </pc:picChg>
        <pc:picChg chg="ord">
          <ac:chgData name="Michel Espinoza" userId="7486bda8a6e76882" providerId="Windows Live" clId="Web-{C34BE0F0-BDEC-44D0-9F90-962AABC50357}" dt="2022-11-22T14:12:25.232" v="137"/>
          <ac:picMkLst>
            <pc:docMk/>
            <pc:sldMk cId="1694399404" sldId="268"/>
            <ac:picMk id="14353" creationId="{7EE7AF27-6DC3-4DDB-5DDF-5C968516A1D6}"/>
          </ac:picMkLst>
        </pc:picChg>
        <pc:picChg chg="ord">
          <ac:chgData name="Michel Espinoza" userId="7486bda8a6e76882" providerId="Windows Live" clId="Web-{C34BE0F0-BDEC-44D0-9F90-962AABC50357}" dt="2022-11-22T14:00:56.797" v="99"/>
          <ac:picMkLst>
            <pc:docMk/>
            <pc:sldMk cId="1694399404" sldId="268"/>
            <ac:picMk id="14354" creationId="{D9D632FB-9F67-44D2-7FBC-41D3246B33FD}"/>
          </ac:picMkLst>
        </pc:picChg>
      </pc:sldChg>
      <pc:sldChg chg="modSp">
        <pc:chgData name="Michel Espinoza" userId="7486bda8a6e76882" providerId="Windows Live" clId="Web-{C34BE0F0-BDEC-44D0-9F90-962AABC50357}" dt="2022-11-22T14:21:05.555" v="208" actId="1076"/>
        <pc:sldMkLst>
          <pc:docMk/>
          <pc:sldMk cId="3845062908" sldId="272"/>
        </pc:sldMkLst>
        <pc:spChg chg="mod">
          <ac:chgData name="Michel Espinoza" userId="7486bda8a6e76882" providerId="Windows Live" clId="Web-{C34BE0F0-BDEC-44D0-9F90-962AABC50357}" dt="2022-11-22T13:50:50.317" v="75" actId="1076"/>
          <ac:spMkLst>
            <pc:docMk/>
            <pc:sldMk cId="3845062908" sldId="272"/>
            <ac:spMk id="27" creationId="{B30484B4-AED2-7498-391E-14DE3A3283F6}"/>
          </ac:spMkLst>
        </pc:spChg>
        <pc:spChg chg="mod">
          <ac:chgData name="Michel Espinoza" userId="7486bda8a6e76882" providerId="Windows Live" clId="Web-{C34BE0F0-BDEC-44D0-9F90-962AABC50357}" dt="2022-11-22T13:51:00.192" v="76" actId="1076"/>
          <ac:spMkLst>
            <pc:docMk/>
            <pc:sldMk cId="3845062908" sldId="272"/>
            <ac:spMk id="28" creationId="{E33E330C-96B6-2B43-7A7D-BC63B1560652}"/>
          </ac:spMkLst>
        </pc:spChg>
        <pc:picChg chg="mod">
          <ac:chgData name="Michel Espinoza" userId="7486bda8a6e76882" providerId="Windows Live" clId="Web-{C34BE0F0-BDEC-44D0-9F90-962AABC50357}" dt="2022-11-22T13:51:21.536" v="78" actId="1076"/>
          <ac:picMkLst>
            <pc:docMk/>
            <pc:sldMk cId="3845062908" sldId="272"/>
            <ac:picMk id="5" creationId="{BFCE0C79-6D0E-725A-1F3E-7D065DE77E95}"/>
          </ac:picMkLst>
        </pc:picChg>
        <pc:picChg chg="mod">
          <ac:chgData name="Michel Espinoza" userId="7486bda8a6e76882" providerId="Windows Live" clId="Web-{C34BE0F0-BDEC-44D0-9F90-962AABC50357}" dt="2022-11-22T14:21:05.555" v="208" actId="1076"/>
          <ac:picMkLst>
            <pc:docMk/>
            <pc:sldMk cId="3845062908" sldId="272"/>
            <ac:picMk id="6" creationId="{2752D82A-C9DC-90EF-5FF0-0253B5E1C17E}"/>
          </ac:picMkLst>
        </pc:picChg>
        <pc:picChg chg="mod">
          <ac:chgData name="Michel Espinoza" userId="7486bda8a6e76882" providerId="Windows Live" clId="Web-{C34BE0F0-BDEC-44D0-9F90-962AABC50357}" dt="2022-11-22T13:53:51.570" v="84" actId="1076"/>
          <ac:picMkLst>
            <pc:docMk/>
            <pc:sldMk cId="3845062908" sldId="272"/>
            <ac:picMk id="11" creationId="{9E748677-7664-89C1-A38B-DA24BCE452F6}"/>
          </ac:picMkLst>
        </pc:picChg>
        <pc:picChg chg="mod">
          <ac:chgData name="Michel Espinoza" userId="7486bda8a6e76882" providerId="Windows Live" clId="Web-{C34BE0F0-BDEC-44D0-9F90-962AABC50357}" dt="2022-11-22T13:53:56.336" v="85" actId="1076"/>
          <ac:picMkLst>
            <pc:docMk/>
            <pc:sldMk cId="3845062908" sldId="272"/>
            <ac:picMk id="12" creationId="{DCBA935D-8990-AB02-51D6-096B5DC528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BD41E-5128-41FF-A2BE-6E553125BF5B}" type="datetimeFigureOut">
              <a:rPr lang="es-CL" smtClean="0"/>
              <a:t>23-11-2022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5E9FD-FFDF-44DC-9678-4C1A14B5F03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036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5E9FD-FFDF-44DC-9678-4C1A14B5F036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809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59974ec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59974ec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2e1ff0e0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92e1ff0e0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2e1ff0e0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2e1ff0e0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093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2e1ff0e0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2e1ff0e0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55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2e1ff0e0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2e1ff0e0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71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9DF9A-6F92-26E1-C0E6-141E3BAFA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6F98D6-0506-23BA-A415-716CF247A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26F654-9C68-4C6A-C425-CF0B476E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EB8419-F9F1-34AF-4C39-B01CF43C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17C773-AB8B-C1B5-3ABA-EE832F50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3959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539A5-2BEE-2502-4607-61791C55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9865E3-C4E8-610E-1766-7C6AD3A4F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53465-74D2-E3F9-20A5-08D3EE63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FB0A60-F257-E37B-D644-022E3B0E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2C45FA-8683-541A-0FA0-CB7D6B2C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64663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421902-8E83-6EA8-138E-820D3834C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16B0AE-2EDE-F081-C929-E6BED2716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1E106F-89B7-DE1B-2638-8CEF2EFC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AA9A-6BD0-F1DB-29B6-DB67DE83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BE2127-EDD4-A081-0C1C-C1AD83A7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45021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575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1" y="58834"/>
            <a:ext cx="5751500" cy="5865833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67" y="0"/>
            <a:ext cx="5755867" cy="58608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2000" cy="33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2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01288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3"/>
          <p:cNvGrpSpPr/>
          <p:nvPr/>
        </p:nvGrpSpPr>
        <p:grpSpPr>
          <a:xfrm>
            <a:off x="203808" y="670622"/>
            <a:ext cx="794368" cy="5517081"/>
            <a:chOff x="178696" y="777461"/>
            <a:chExt cx="696488" cy="6083226"/>
          </a:xfrm>
        </p:grpSpPr>
        <p:grpSp>
          <p:nvGrpSpPr>
            <p:cNvPr id="62" name="Google Shape;62;p13"/>
            <p:cNvGrpSpPr/>
            <p:nvPr/>
          </p:nvGrpSpPr>
          <p:grpSpPr>
            <a:xfrm>
              <a:off x="210547" y="3653921"/>
              <a:ext cx="626634" cy="330306"/>
              <a:chOff x="161372" y="3611198"/>
              <a:chExt cx="720766" cy="379924"/>
            </a:xfrm>
          </p:grpSpPr>
          <p:sp>
            <p:nvSpPr>
              <p:cNvPr id="63" name="Google Shape;63;p13"/>
              <p:cNvSpPr/>
              <p:nvPr/>
            </p:nvSpPr>
            <p:spPr>
              <a:xfrm rot="-5400000">
                <a:off x="304199" y="3468370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41" y="1764"/>
                      <a:pt x="95" y="1794"/>
                      <a:pt x="143" y="1794"/>
                    </a:cubicBezTo>
                    <a:cubicBezTo>
                      <a:pt x="190" y="1794"/>
                      <a:pt x="231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 rot="-5400000">
                <a:off x="732672" y="3710780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5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3" y="490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" name="Google Shape;65;p13"/>
            <p:cNvGrpSpPr/>
            <p:nvPr/>
          </p:nvGrpSpPr>
          <p:grpSpPr>
            <a:xfrm>
              <a:off x="248054" y="3173769"/>
              <a:ext cx="627129" cy="332450"/>
              <a:chOff x="160803" y="3113681"/>
              <a:chExt cx="721335" cy="382390"/>
            </a:xfrm>
          </p:grpSpPr>
          <p:sp>
            <p:nvSpPr>
              <p:cNvPr id="66" name="Google Shape;66;p13"/>
              <p:cNvSpPr/>
              <p:nvPr/>
            </p:nvSpPr>
            <p:spPr>
              <a:xfrm rot="-5400000">
                <a:off x="302207" y="2972276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 rot="-5400000">
                <a:off x="731345" y="321193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" name="Google Shape;68;p13"/>
            <p:cNvGrpSpPr/>
            <p:nvPr/>
          </p:nvGrpSpPr>
          <p:grpSpPr>
            <a:xfrm>
              <a:off x="238554" y="2693617"/>
              <a:ext cx="627129" cy="332450"/>
              <a:chOff x="160803" y="2613509"/>
              <a:chExt cx="721335" cy="382390"/>
            </a:xfrm>
          </p:grpSpPr>
          <p:sp>
            <p:nvSpPr>
              <p:cNvPr id="69" name="Google Shape;69;p13"/>
              <p:cNvSpPr/>
              <p:nvPr/>
            </p:nvSpPr>
            <p:spPr>
              <a:xfrm rot="-5400000">
                <a:off x="302207" y="247210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 rot="-5400000">
                <a:off x="732672" y="271290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" name="Google Shape;71;p13"/>
            <p:cNvGrpSpPr/>
            <p:nvPr/>
          </p:nvGrpSpPr>
          <p:grpSpPr>
            <a:xfrm>
              <a:off x="238554" y="2213465"/>
              <a:ext cx="627129" cy="332450"/>
              <a:chOff x="160803" y="2115803"/>
              <a:chExt cx="721335" cy="382390"/>
            </a:xfrm>
          </p:grpSpPr>
          <p:sp>
            <p:nvSpPr>
              <p:cNvPr id="72" name="Google Shape;72;p13"/>
              <p:cNvSpPr/>
              <p:nvPr/>
            </p:nvSpPr>
            <p:spPr>
              <a:xfrm rot="-5400000">
                <a:off x="302207" y="197439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 rot="-5400000">
                <a:off x="732577" y="221529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4" name="Google Shape;74;p13"/>
            <p:cNvGrpSpPr/>
            <p:nvPr/>
          </p:nvGrpSpPr>
          <p:grpSpPr>
            <a:xfrm>
              <a:off x="229053" y="1733313"/>
              <a:ext cx="627129" cy="332450"/>
              <a:chOff x="160803" y="1615631"/>
              <a:chExt cx="721335" cy="382390"/>
            </a:xfrm>
          </p:grpSpPr>
          <p:sp>
            <p:nvSpPr>
              <p:cNvPr id="75" name="Google Shape;75;p13"/>
              <p:cNvSpPr/>
              <p:nvPr/>
            </p:nvSpPr>
            <p:spPr>
              <a:xfrm rot="-5400000">
                <a:off x="302681" y="147375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 rot="-5400000">
                <a:off x="731345" y="171635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13"/>
            <p:cNvGrpSpPr/>
            <p:nvPr/>
          </p:nvGrpSpPr>
          <p:grpSpPr>
            <a:xfrm>
              <a:off x="210547" y="1255305"/>
              <a:ext cx="626634" cy="330306"/>
              <a:chOff x="161372" y="1117925"/>
              <a:chExt cx="720766" cy="379924"/>
            </a:xfrm>
          </p:grpSpPr>
          <p:sp>
            <p:nvSpPr>
              <p:cNvPr id="78" name="Google Shape;78;p13"/>
              <p:cNvSpPr/>
              <p:nvPr/>
            </p:nvSpPr>
            <p:spPr>
              <a:xfrm rot="-5400000">
                <a:off x="304199" y="97509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 rot="-5400000">
                <a:off x="732672" y="121750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0" name="Google Shape;80;p13"/>
            <p:cNvGrpSpPr/>
            <p:nvPr/>
          </p:nvGrpSpPr>
          <p:grpSpPr>
            <a:xfrm>
              <a:off x="210547" y="777461"/>
              <a:ext cx="626634" cy="330141"/>
              <a:chOff x="161372" y="620408"/>
              <a:chExt cx="720766" cy="379734"/>
            </a:xfrm>
          </p:grpSpPr>
          <p:sp>
            <p:nvSpPr>
              <p:cNvPr id="81" name="Google Shape;81;p13"/>
              <p:cNvSpPr/>
              <p:nvPr/>
            </p:nvSpPr>
            <p:spPr>
              <a:xfrm rot="-5400000">
                <a:off x="304294" y="47748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 rot="-5400000">
                <a:off x="731345" y="71866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3" name="Google Shape;83;p13"/>
            <p:cNvGrpSpPr/>
            <p:nvPr/>
          </p:nvGrpSpPr>
          <p:grpSpPr>
            <a:xfrm>
              <a:off x="178696" y="6528238"/>
              <a:ext cx="627129" cy="332450"/>
              <a:chOff x="160803" y="6590416"/>
              <a:chExt cx="721335" cy="382390"/>
            </a:xfrm>
          </p:grpSpPr>
          <p:sp>
            <p:nvSpPr>
              <p:cNvPr id="84" name="Google Shape;84;p13"/>
              <p:cNvSpPr/>
              <p:nvPr/>
            </p:nvSpPr>
            <p:spPr>
              <a:xfrm rot="-5400000">
                <a:off x="731345" y="6719786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2" y="303"/>
                    </a:moveTo>
                    <a:cubicBezTo>
                      <a:pt x="587" y="303"/>
                      <a:pt x="590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2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1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09" y="425"/>
                    </a:cubicBezTo>
                    <a:lnTo>
                      <a:pt x="609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8" y="517"/>
                      <a:pt x="227" y="517"/>
                    </a:cubicBezTo>
                    <a:cubicBezTo>
                      <a:pt x="225" y="517"/>
                      <a:pt x="232" y="529"/>
                      <a:pt x="229" y="529"/>
                    </a:cubicBezTo>
                    <a:cubicBezTo>
                      <a:pt x="228" y="529"/>
                      <a:pt x="224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204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 rot="-5400000">
                <a:off x="302207" y="6449011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702" y="1"/>
                    </a:moveTo>
                    <a:cubicBezTo>
                      <a:pt x="540" y="1"/>
                      <a:pt x="384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88" y="205"/>
                      <a:pt x="663" y="191"/>
                    </a:cubicBezTo>
                    <a:cubicBezTo>
                      <a:pt x="678" y="190"/>
                      <a:pt x="693" y="189"/>
                      <a:pt x="708" y="189"/>
                    </a:cubicBezTo>
                    <a:cubicBezTo>
                      <a:pt x="866" y="189"/>
                      <a:pt x="1011" y="255"/>
                      <a:pt x="1110" y="367"/>
                    </a:cubicBezTo>
                    <a:cubicBezTo>
                      <a:pt x="1380" y="610"/>
                      <a:pt x="1529" y="1002"/>
                      <a:pt x="1637" y="1341"/>
                    </a:cubicBezTo>
                    <a:cubicBezTo>
                      <a:pt x="1732" y="1679"/>
                      <a:pt x="1826" y="2084"/>
                      <a:pt x="1745" y="2449"/>
                    </a:cubicBezTo>
                    <a:cubicBezTo>
                      <a:pt x="1651" y="2855"/>
                      <a:pt x="1326" y="3112"/>
                      <a:pt x="988" y="3328"/>
                    </a:cubicBezTo>
                    <a:cubicBezTo>
                      <a:pt x="909" y="3385"/>
                      <a:pt x="962" y="3507"/>
                      <a:pt x="1044" y="3507"/>
                    </a:cubicBezTo>
                    <a:cubicBezTo>
                      <a:pt x="1060" y="3507"/>
                      <a:pt x="1078" y="3502"/>
                      <a:pt x="1096" y="3491"/>
                    </a:cubicBezTo>
                    <a:cubicBezTo>
                      <a:pt x="1421" y="3261"/>
                      <a:pt x="1759" y="3017"/>
                      <a:pt x="1894" y="2625"/>
                    </a:cubicBezTo>
                    <a:cubicBezTo>
                      <a:pt x="2016" y="2220"/>
                      <a:pt x="1948" y="1746"/>
                      <a:pt x="1826" y="1341"/>
                    </a:cubicBezTo>
                    <a:cubicBezTo>
                      <a:pt x="1772" y="1124"/>
                      <a:pt x="1678" y="908"/>
                      <a:pt x="1569" y="705"/>
                    </a:cubicBezTo>
                    <a:cubicBezTo>
                      <a:pt x="1488" y="516"/>
                      <a:pt x="1380" y="340"/>
                      <a:pt x="1231" y="205"/>
                    </a:cubicBezTo>
                    <a:cubicBezTo>
                      <a:pt x="1086" y="81"/>
                      <a:pt x="890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6" name="Google Shape;86;p13"/>
            <p:cNvGrpSpPr/>
            <p:nvPr/>
          </p:nvGrpSpPr>
          <p:grpSpPr>
            <a:xfrm>
              <a:off x="210052" y="6048084"/>
              <a:ext cx="627129" cy="332450"/>
              <a:chOff x="160803" y="6121359"/>
              <a:chExt cx="721335" cy="382390"/>
            </a:xfrm>
          </p:grpSpPr>
          <p:sp>
            <p:nvSpPr>
              <p:cNvPr id="87" name="Google Shape;87;p13"/>
              <p:cNvSpPr/>
              <p:nvPr/>
            </p:nvSpPr>
            <p:spPr>
              <a:xfrm rot="-5400000">
                <a:off x="302207" y="5979954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89" y="1"/>
                    </a:moveTo>
                    <a:cubicBezTo>
                      <a:pt x="527" y="1"/>
                      <a:pt x="371" y="60"/>
                      <a:pt x="258" y="205"/>
                    </a:cubicBezTo>
                    <a:cubicBezTo>
                      <a:pt x="123" y="380"/>
                      <a:pt x="82" y="624"/>
                      <a:pt x="41" y="840"/>
                    </a:cubicBezTo>
                    <a:cubicBezTo>
                      <a:pt x="1" y="1070"/>
                      <a:pt x="1" y="1300"/>
                      <a:pt x="28" y="1543"/>
                    </a:cubicBezTo>
                    <a:cubicBezTo>
                      <a:pt x="35" y="1604"/>
                      <a:pt x="85" y="1635"/>
                      <a:pt x="133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7" y="1192"/>
                      <a:pt x="217" y="840"/>
                      <a:pt x="325" y="502"/>
                    </a:cubicBezTo>
                    <a:cubicBezTo>
                      <a:pt x="379" y="340"/>
                      <a:pt x="474" y="205"/>
                      <a:pt x="663" y="191"/>
                    </a:cubicBezTo>
                    <a:cubicBezTo>
                      <a:pt x="677" y="190"/>
                      <a:pt x="691" y="189"/>
                      <a:pt x="705" y="189"/>
                    </a:cubicBezTo>
                    <a:cubicBezTo>
                      <a:pt x="853" y="189"/>
                      <a:pt x="998" y="255"/>
                      <a:pt x="1110" y="367"/>
                    </a:cubicBezTo>
                    <a:cubicBezTo>
                      <a:pt x="1367" y="610"/>
                      <a:pt x="1515" y="1002"/>
                      <a:pt x="1624" y="1341"/>
                    </a:cubicBezTo>
                    <a:cubicBezTo>
                      <a:pt x="1732" y="1679"/>
                      <a:pt x="1813" y="2084"/>
                      <a:pt x="1732" y="2449"/>
                    </a:cubicBezTo>
                    <a:cubicBezTo>
                      <a:pt x="1637" y="2855"/>
                      <a:pt x="1313" y="3112"/>
                      <a:pt x="988" y="3328"/>
                    </a:cubicBezTo>
                    <a:cubicBezTo>
                      <a:pt x="898" y="3385"/>
                      <a:pt x="949" y="3507"/>
                      <a:pt x="1031" y="3507"/>
                    </a:cubicBezTo>
                    <a:cubicBezTo>
                      <a:pt x="1047" y="3507"/>
                      <a:pt x="1065" y="3502"/>
                      <a:pt x="1083" y="3491"/>
                    </a:cubicBezTo>
                    <a:cubicBezTo>
                      <a:pt x="1407" y="3261"/>
                      <a:pt x="1745" y="3017"/>
                      <a:pt x="1881" y="2625"/>
                    </a:cubicBezTo>
                    <a:cubicBezTo>
                      <a:pt x="2016" y="2220"/>
                      <a:pt x="1935" y="1746"/>
                      <a:pt x="1827" y="1341"/>
                    </a:cubicBezTo>
                    <a:cubicBezTo>
                      <a:pt x="1759" y="1124"/>
                      <a:pt x="1678" y="908"/>
                      <a:pt x="1570" y="705"/>
                    </a:cubicBezTo>
                    <a:cubicBezTo>
                      <a:pt x="1475" y="516"/>
                      <a:pt x="1367" y="340"/>
                      <a:pt x="1218" y="205"/>
                    </a:cubicBezTo>
                    <a:cubicBezTo>
                      <a:pt x="1073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 rot="-5400000">
                <a:off x="732672" y="6220752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541" y="276"/>
                    </a:moveTo>
                    <a:cubicBezTo>
                      <a:pt x="550" y="276"/>
                      <a:pt x="559" y="282"/>
                      <a:pt x="556" y="282"/>
                    </a:cubicBezTo>
                    <a:cubicBezTo>
                      <a:pt x="555" y="282"/>
                      <a:pt x="550" y="280"/>
                      <a:pt x="541" y="276"/>
                    </a:cubicBezTo>
                    <a:close/>
                    <a:moveTo>
                      <a:pt x="458" y="555"/>
                    </a:moveTo>
                    <a:cubicBezTo>
                      <a:pt x="456" y="555"/>
                      <a:pt x="452" y="557"/>
                      <a:pt x="446" y="560"/>
                    </a:cubicBezTo>
                    <a:cubicBezTo>
                      <a:pt x="452" y="560"/>
                      <a:pt x="455" y="557"/>
                      <a:pt x="458" y="555"/>
                    </a:cubicBezTo>
                    <a:close/>
                    <a:moveTo>
                      <a:pt x="325" y="195"/>
                    </a:moveTo>
                    <a:cubicBezTo>
                      <a:pt x="338" y="195"/>
                      <a:pt x="352" y="208"/>
                      <a:pt x="365" y="208"/>
                    </a:cubicBezTo>
                    <a:cubicBezTo>
                      <a:pt x="374" y="208"/>
                      <a:pt x="383" y="214"/>
                      <a:pt x="384" y="214"/>
                    </a:cubicBezTo>
                    <a:cubicBezTo>
                      <a:pt x="385" y="214"/>
                      <a:pt x="383" y="213"/>
                      <a:pt x="379" y="208"/>
                    </a:cubicBezTo>
                    <a:cubicBezTo>
                      <a:pt x="392" y="208"/>
                      <a:pt x="392" y="222"/>
                      <a:pt x="406" y="222"/>
                    </a:cubicBezTo>
                    <a:cubicBezTo>
                      <a:pt x="419" y="222"/>
                      <a:pt x="433" y="235"/>
                      <a:pt x="446" y="249"/>
                    </a:cubicBezTo>
                    <a:cubicBezTo>
                      <a:pt x="460" y="262"/>
                      <a:pt x="473" y="262"/>
                      <a:pt x="473" y="276"/>
                    </a:cubicBezTo>
                    <a:cubicBezTo>
                      <a:pt x="496" y="291"/>
                      <a:pt x="526" y="302"/>
                      <a:pt x="553" y="302"/>
                    </a:cubicBezTo>
                    <a:cubicBezTo>
                      <a:pt x="562" y="302"/>
                      <a:pt x="570" y="301"/>
                      <a:pt x="577" y="298"/>
                    </a:cubicBezTo>
                    <a:lnTo>
                      <a:pt x="577" y="298"/>
                    </a:lnTo>
                    <a:cubicBezTo>
                      <a:pt x="578" y="300"/>
                      <a:pt x="580" y="301"/>
                      <a:pt x="582" y="303"/>
                    </a:cubicBezTo>
                    <a:cubicBezTo>
                      <a:pt x="582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595" y="411"/>
                      <a:pt x="595" y="411"/>
                    </a:cubicBezTo>
                    <a:cubicBezTo>
                      <a:pt x="595" y="411"/>
                      <a:pt x="586" y="429"/>
                      <a:pt x="590" y="429"/>
                    </a:cubicBezTo>
                    <a:cubicBezTo>
                      <a:pt x="591" y="429"/>
                      <a:pt x="592" y="427"/>
                      <a:pt x="595" y="425"/>
                    </a:cubicBezTo>
                    <a:lnTo>
                      <a:pt x="595" y="425"/>
                    </a:lnTo>
                    <a:cubicBezTo>
                      <a:pt x="595" y="438"/>
                      <a:pt x="582" y="452"/>
                      <a:pt x="568" y="465"/>
                    </a:cubicBezTo>
                    <a:lnTo>
                      <a:pt x="568" y="479"/>
                    </a:lnTo>
                    <a:cubicBezTo>
                      <a:pt x="568" y="474"/>
                      <a:pt x="568" y="473"/>
                      <a:pt x="568" y="473"/>
                    </a:cubicBezTo>
                    <a:cubicBezTo>
                      <a:pt x="567" y="473"/>
                      <a:pt x="564" y="479"/>
                      <a:pt x="555" y="479"/>
                    </a:cubicBezTo>
                    <a:cubicBezTo>
                      <a:pt x="555" y="492"/>
                      <a:pt x="541" y="506"/>
                      <a:pt x="527" y="506"/>
                    </a:cubicBezTo>
                    <a:cubicBezTo>
                      <a:pt x="527" y="519"/>
                      <a:pt x="514" y="519"/>
                      <a:pt x="514" y="519"/>
                    </a:cubicBezTo>
                    <a:cubicBezTo>
                      <a:pt x="527" y="519"/>
                      <a:pt x="514" y="533"/>
                      <a:pt x="500" y="533"/>
                    </a:cubicBezTo>
                    <a:cubicBezTo>
                      <a:pt x="487" y="533"/>
                      <a:pt x="487" y="546"/>
                      <a:pt x="473" y="546"/>
                    </a:cubicBezTo>
                    <a:cubicBezTo>
                      <a:pt x="466" y="546"/>
                      <a:pt x="462" y="551"/>
                      <a:pt x="458" y="555"/>
                    </a:cubicBezTo>
                    <a:lnTo>
                      <a:pt x="458" y="555"/>
                    </a:lnTo>
                    <a:cubicBezTo>
                      <a:pt x="460" y="554"/>
                      <a:pt x="461" y="554"/>
                      <a:pt x="461" y="554"/>
                    </a:cubicBezTo>
                    <a:cubicBezTo>
                      <a:pt x="464" y="554"/>
                      <a:pt x="455" y="560"/>
                      <a:pt x="446" y="560"/>
                    </a:cubicBezTo>
                    <a:cubicBezTo>
                      <a:pt x="433" y="560"/>
                      <a:pt x="433" y="560"/>
                      <a:pt x="419" y="573"/>
                    </a:cubicBezTo>
                    <a:lnTo>
                      <a:pt x="298" y="573"/>
                    </a:lnTo>
                    <a:cubicBezTo>
                      <a:pt x="298" y="573"/>
                      <a:pt x="284" y="573"/>
                      <a:pt x="284" y="560"/>
                    </a:cubicBezTo>
                    <a:lnTo>
                      <a:pt x="271" y="560"/>
                    </a:lnTo>
                    <a:cubicBezTo>
                      <a:pt x="271" y="560"/>
                      <a:pt x="257" y="560"/>
                      <a:pt x="243" y="546"/>
                    </a:cubicBezTo>
                    <a:cubicBezTo>
                      <a:pt x="243" y="546"/>
                      <a:pt x="230" y="546"/>
                      <a:pt x="230" y="533"/>
                    </a:cubicBezTo>
                    <a:cubicBezTo>
                      <a:pt x="230" y="533"/>
                      <a:pt x="216" y="533"/>
                      <a:pt x="216" y="519"/>
                    </a:cubicBezTo>
                    <a:lnTo>
                      <a:pt x="216" y="519"/>
                    </a:lnTo>
                    <a:cubicBezTo>
                      <a:pt x="220" y="526"/>
                      <a:pt x="222" y="529"/>
                      <a:pt x="222" y="529"/>
                    </a:cubicBezTo>
                    <a:cubicBezTo>
                      <a:pt x="223" y="529"/>
                      <a:pt x="219" y="517"/>
                      <a:pt x="217" y="517"/>
                    </a:cubicBezTo>
                    <a:cubicBezTo>
                      <a:pt x="217" y="517"/>
                      <a:pt x="216" y="517"/>
                      <a:pt x="216" y="519"/>
                    </a:cubicBezTo>
                    <a:cubicBezTo>
                      <a:pt x="216" y="506"/>
                      <a:pt x="203" y="506"/>
                      <a:pt x="203" y="506"/>
                    </a:cubicBezTo>
                    <a:cubicBezTo>
                      <a:pt x="203" y="506"/>
                      <a:pt x="194" y="489"/>
                      <a:pt x="198" y="489"/>
                    </a:cubicBezTo>
                    <a:cubicBezTo>
                      <a:pt x="199" y="489"/>
                      <a:pt x="200" y="490"/>
                      <a:pt x="203" y="492"/>
                    </a:cubicBezTo>
                    <a:cubicBezTo>
                      <a:pt x="189" y="479"/>
                      <a:pt x="189" y="465"/>
                      <a:pt x="189" y="452"/>
                    </a:cubicBezTo>
                    <a:cubicBezTo>
                      <a:pt x="189" y="438"/>
                      <a:pt x="189" y="438"/>
                      <a:pt x="189" y="438"/>
                    </a:cubicBezTo>
                    <a:cubicBezTo>
                      <a:pt x="189" y="398"/>
                      <a:pt x="176" y="371"/>
                      <a:pt x="189" y="344"/>
                    </a:cubicBezTo>
                    <a:cubicBezTo>
                      <a:pt x="189" y="330"/>
                      <a:pt x="189" y="317"/>
                      <a:pt x="189" y="303"/>
                    </a:cubicBezTo>
                    <a:cubicBezTo>
                      <a:pt x="189" y="298"/>
                      <a:pt x="189" y="293"/>
                      <a:pt x="189" y="289"/>
                    </a:cubicBezTo>
                    <a:cubicBezTo>
                      <a:pt x="189" y="289"/>
                      <a:pt x="189" y="276"/>
                      <a:pt x="189" y="276"/>
                    </a:cubicBezTo>
                    <a:cubicBezTo>
                      <a:pt x="189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4" y="220"/>
                      <a:pt x="206" y="220"/>
                    </a:cubicBezTo>
                    <a:cubicBezTo>
                      <a:pt x="210" y="220"/>
                      <a:pt x="216" y="208"/>
                      <a:pt x="216" y="208"/>
                    </a:cubicBezTo>
                    <a:lnTo>
                      <a:pt x="216" y="195"/>
                    </a:lnTo>
                    <a:close/>
                    <a:moveTo>
                      <a:pt x="273" y="0"/>
                    </a:moveTo>
                    <a:cubicBezTo>
                      <a:pt x="222" y="0"/>
                      <a:pt x="173" y="10"/>
                      <a:pt x="135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6" y="764"/>
                      <a:pt x="338" y="764"/>
                    </a:cubicBezTo>
                    <a:cubicBezTo>
                      <a:pt x="347" y="764"/>
                      <a:pt x="356" y="764"/>
                      <a:pt x="365" y="763"/>
                    </a:cubicBezTo>
                    <a:cubicBezTo>
                      <a:pt x="527" y="763"/>
                      <a:pt x="676" y="682"/>
                      <a:pt x="757" y="533"/>
                    </a:cubicBezTo>
                    <a:cubicBezTo>
                      <a:pt x="798" y="452"/>
                      <a:pt x="811" y="357"/>
                      <a:pt x="771" y="262"/>
                    </a:cubicBezTo>
                    <a:cubicBezTo>
                      <a:pt x="744" y="181"/>
                      <a:pt x="676" y="100"/>
                      <a:pt x="582" y="87"/>
                    </a:cubicBezTo>
                    <a:cubicBezTo>
                      <a:pt x="575" y="87"/>
                      <a:pt x="568" y="87"/>
                      <a:pt x="561" y="87"/>
                    </a:cubicBezTo>
                    <a:lnTo>
                      <a:pt x="561" y="87"/>
                    </a:lnTo>
                    <a:cubicBezTo>
                      <a:pt x="512" y="51"/>
                      <a:pt x="459" y="28"/>
                      <a:pt x="392" y="19"/>
                    </a:cubicBezTo>
                    <a:cubicBezTo>
                      <a:pt x="356" y="7"/>
                      <a:pt x="314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9" name="Google Shape;89;p13"/>
            <p:cNvGrpSpPr/>
            <p:nvPr/>
          </p:nvGrpSpPr>
          <p:grpSpPr>
            <a:xfrm>
              <a:off x="210052" y="5567932"/>
              <a:ext cx="627129" cy="332450"/>
              <a:chOff x="160803" y="5623653"/>
              <a:chExt cx="721335" cy="382390"/>
            </a:xfrm>
          </p:grpSpPr>
          <p:sp>
            <p:nvSpPr>
              <p:cNvPr id="90" name="Google Shape;90;p13"/>
              <p:cNvSpPr/>
              <p:nvPr/>
            </p:nvSpPr>
            <p:spPr>
              <a:xfrm rot="-5400000">
                <a:off x="302207" y="5482248"/>
                <a:ext cx="382390" cy="66519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07" extrusionOk="0">
                    <a:moveTo>
                      <a:pt x="695" y="1"/>
                    </a:moveTo>
                    <a:cubicBezTo>
                      <a:pt x="533" y="1"/>
                      <a:pt x="377" y="60"/>
                      <a:pt x="271" y="205"/>
                    </a:cubicBezTo>
                    <a:cubicBezTo>
                      <a:pt x="136" y="380"/>
                      <a:pt x="95" y="624"/>
                      <a:pt x="55" y="840"/>
                    </a:cubicBezTo>
                    <a:cubicBezTo>
                      <a:pt x="0" y="1070"/>
                      <a:pt x="0" y="1300"/>
                      <a:pt x="27" y="1543"/>
                    </a:cubicBezTo>
                    <a:cubicBezTo>
                      <a:pt x="34" y="1604"/>
                      <a:pt x="85" y="1635"/>
                      <a:pt x="132" y="1635"/>
                    </a:cubicBezTo>
                    <a:cubicBezTo>
                      <a:pt x="180" y="1635"/>
                      <a:pt x="224" y="1604"/>
                      <a:pt x="217" y="1543"/>
                    </a:cubicBezTo>
                    <a:cubicBezTo>
                      <a:pt x="176" y="1192"/>
                      <a:pt x="217" y="840"/>
                      <a:pt x="325" y="502"/>
                    </a:cubicBezTo>
                    <a:cubicBezTo>
                      <a:pt x="379" y="340"/>
                      <a:pt x="487" y="205"/>
                      <a:pt x="663" y="191"/>
                    </a:cubicBezTo>
                    <a:cubicBezTo>
                      <a:pt x="677" y="190"/>
                      <a:pt x="691" y="189"/>
                      <a:pt x="70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80" y="610"/>
                      <a:pt x="1529" y="1002"/>
                      <a:pt x="1623" y="1341"/>
                    </a:cubicBezTo>
                    <a:cubicBezTo>
                      <a:pt x="1731" y="1679"/>
                      <a:pt x="1813" y="2084"/>
                      <a:pt x="1731" y="2449"/>
                    </a:cubicBezTo>
                    <a:cubicBezTo>
                      <a:pt x="1650" y="2855"/>
                      <a:pt x="1312" y="3112"/>
                      <a:pt x="988" y="3328"/>
                    </a:cubicBezTo>
                    <a:cubicBezTo>
                      <a:pt x="909" y="3385"/>
                      <a:pt x="961" y="3507"/>
                      <a:pt x="1036" y="3507"/>
                    </a:cubicBezTo>
                    <a:cubicBezTo>
                      <a:pt x="1051" y="3507"/>
                      <a:pt x="1067" y="3502"/>
                      <a:pt x="1082" y="3491"/>
                    </a:cubicBezTo>
                    <a:cubicBezTo>
                      <a:pt x="1420" y="3261"/>
                      <a:pt x="1759" y="3017"/>
                      <a:pt x="1880" y="2625"/>
                    </a:cubicBezTo>
                    <a:cubicBezTo>
                      <a:pt x="2015" y="2220"/>
                      <a:pt x="1948" y="1746"/>
                      <a:pt x="1826" y="1341"/>
                    </a:cubicBezTo>
                    <a:cubicBezTo>
                      <a:pt x="1759" y="1124"/>
                      <a:pt x="1677" y="908"/>
                      <a:pt x="1569" y="705"/>
                    </a:cubicBezTo>
                    <a:cubicBezTo>
                      <a:pt x="1475" y="516"/>
                      <a:pt x="1366" y="340"/>
                      <a:pt x="1218" y="205"/>
                    </a:cubicBezTo>
                    <a:cubicBezTo>
                      <a:pt x="1080" y="81"/>
                      <a:pt x="883" y="1"/>
                      <a:pt x="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5400000">
                <a:off x="732577" y="5723141"/>
                <a:ext cx="15420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64" extrusionOk="0">
                    <a:moveTo>
                      <a:pt x="325" y="195"/>
                    </a:moveTo>
                    <a:cubicBezTo>
                      <a:pt x="339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3" y="252"/>
                      <a:pt x="456" y="253"/>
                      <a:pt x="458" y="253"/>
                    </a:cubicBezTo>
                    <a:cubicBezTo>
                      <a:pt x="463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7" y="245"/>
                      <a:pt x="458" y="246"/>
                      <a:pt x="460" y="249"/>
                    </a:cubicBezTo>
                    <a:cubicBezTo>
                      <a:pt x="460" y="262"/>
                      <a:pt x="474" y="262"/>
                      <a:pt x="488" y="276"/>
                    </a:cubicBezTo>
                    <a:cubicBezTo>
                      <a:pt x="502" y="291"/>
                      <a:pt x="529" y="302"/>
                      <a:pt x="557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96" y="303"/>
                      <a:pt x="596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1" y="429"/>
                      <a:pt x="597" y="429"/>
                    </a:cubicBezTo>
                    <a:cubicBezTo>
                      <a:pt x="596" y="429"/>
                      <a:pt x="596" y="427"/>
                      <a:pt x="596" y="425"/>
                    </a:cubicBezTo>
                    <a:cubicBezTo>
                      <a:pt x="596" y="438"/>
                      <a:pt x="582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42" y="506"/>
                      <a:pt x="528" y="506"/>
                    </a:cubicBezTo>
                    <a:cubicBezTo>
                      <a:pt x="528" y="519"/>
                      <a:pt x="528" y="519"/>
                      <a:pt x="515" y="519"/>
                    </a:cubicBezTo>
                    <a:cubicBezTo>
                      <a:pt x="528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5" y="560"/>
                    </a:cubicBezTo>
                    <a:cubicBezTo>
                      <a:pt x="271" y="560"/>
                      <a:pt x="258" y="560"/>
                      <a:pt x="244" y="546"/>
                    </a:cubicBezTo>
                    <a:cubicBezTo>
                      <a:pt x="244" y="546"/>
                      <a:pt x="244" y="546"/>
                      <a:pt x="231" y="533"/>
                    </a:cubicBezTo>
                    <a:cubicBezTo>
                      <a:pt x="231" y="533"/>
                      <a:pt x="231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1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1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7" y="284"/>
                      <a:pt x="196" y="284"/>
                    </a:cubicBezTo>
                    <a:lnTo>
                      <a:pt x="196" y="284"/>
                    </a:lnTo>
                    <a:cubicBezTo>
                      <a:pt x="196" y="284"/>
                      <a:pt x="194" y="286"/>
                      <a:pt x="190" y="289"/>
                    </a:cubicBezTo>
                    <a:cubicBezTo>
                      <a:pt x="190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04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1" y="10"/>
                      <a:pt x="136" y="33"/>
                    </a:cubicBezTo>
                    <a:cubicBezTo>
                      <a:pt x="41" y="87"/>
                      <a:pt x="28" y="181"/>
                      <a:pt x="14" y="276"/>
                    </a:cubicBezTo>
                    <a:cubicBezTo>
                      <a:pt x="1" y="357"/>
                      <a:pt x="1" y="425"/>
                      <a:pt x="28" y="506"/>
                    </a:cubicBezTo>
                    <a:cubicBezTo>
                      <a:pt x="66" y="659"/>
                      <a:pt x="189" y="764"/>
                      <a:pt x="339" y="764"/>
                    </a:cubicBezTo>
                    <a:cubicBezTo>
                      <a:pt x="348" y="764"/>
                      <a:pt x="357" y="764"/>
                      <a:pt x="366" y="763"/>
                    </a:cubicBezTo>
                    <a:cubicBezTo>
                      <a:pt x="542" y="763"/>
                      <a:pt x="690" y="682"/>
                      <a:pt x="758" y="533"/>
                    </a:cubicBezTo>
                    <a:cubicBezTo>
                      <a:pt x="799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>
              <a:off x="210052" y="5087780"/>
              <a:ext cx="627129" cy="332450"/>
              <a:chOff x="160803" y="5123481"/>
              <a:chExt cx="721335" cy="382390"/>
            </a:xfrm>
          </p:grpSpPr>
          <p:sp>
            <p:nvSpPr>
              <p:cNvPr id="93" name="Google Shape;93;p13"/>
              <p:cNvSpPr/>
              <p:nvPr/>
            </p:nvSpPr>
            <p:spPr>
              <a:xfrm rot="-5400000">
                <a:off x="302681" y="4981602"/>
                <a:ext cx="382390" cy="6661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12" extrusionOk="0">
                    <a:moveTo>
                      <a:pt x="689" y="1"/>
                    </a:moveTo>
                    <a:cubicBezTo>
                      <a:pt x="526" y="1"/>
                      <a:pt x="370" y="60"/>
                      <a:pt x="257" y="205"/>
                    </a:cubicBezTo>
                    <a:cubicBezTo>
                      <a:pt x="122" y="380"/>
                      <a:pt x="82" y="637"/>
                      <a:pt x="41" y="854"/>
                    </a:cubicBezTo>
                    <a:cubicBezTo>
                      <a:pt x="1" y="1111"/>
                      <a:pt x="1" y="1368"/>
                      <a:pt x="28" y="1625"/>
                    </a:cubicBezTo>
                    <a:cubicBezTo>
                      <a:pt x="35" y="1680"/>
                      <a:pt x="88" y="1711"/>
                      <a:pt x="137" y="1711"/>
                    </a:cubicBezTo>
                    <a:cubicBezTo>
                      <a:pt x="182" y="1711"/>
                      <a:pt x="223" y="1684"/>
                      <a:pt x="217" y="1625"/>
                    </a:cubicBezTo>
                    <a:lnTo>
                      <a:pt x="217" y="1611"/>
                    </a:lnTo>
                    <a:cubicBezTo>
                      <a:pt x="176" y="1246"/>
                      <a:pt x="203" y="867"/>
                      <a:pt x="325" y="502"/>
                    </a:cubicBezTo>
                    <a:cubicBezTo>
                      <a:pt x="366" y="340"/>
                      <a:pt x="474" y="205"/>
                      <a:pt x="650" y="191"/>
                    </a:cubicBezTo>
                    <a:cubicBezTo>
                      <a:pt x="665" y="190"/>
                      <a:pt x="679" y="189"/>
                      <a:pt x="694" y="189"/>
                    </a:cubicBezTo>
                    <a:cubicBezTo>
                      <a:pt x="853" y="189"/>
                      <a:pt x="998" y="255"/>
                      <a:pt x="1109" y="367"/>
                    </a:cubicBezTo>
                    <a:cubicBezTo>
                      <a:pt x="1366" y="610"/>
                      <a:pt x="1515" y="1002"/>
                      <a:pt x="1623" y="1341"/>
                    </a:cubicBezTo>
                    <a:cubicBezTo>
                      <a:pt x="1718" y="1679"/>
                      <a:pt x="1813" y="2098"/>
                      <a:pt x="1732" y="2449"/>
                    </a:cubicBezTo>
                    <a:cubicBezTo>
                      <a:pt x="1637" y="2869"/>
                      <a:pt x="1312" y="3112"/>
                      <a:pt x="988" y="3328"/>
                    </a:cubicBezTo>
                    <a:cubicBezTo>
                      <a:pt x="899" y="3384"/>
                      <a:pt x="947" y="3512"/>
                      <a:pt x="1026" y="3512"/>
                    </a:cubicBezTo>
                    <a:cubicBezTo>
                      <a:pt x="1044" y="3512"/>
                      <a:pt x="1063" y="3505"/>
                      <a:pt x="1082" y="3491"/>
                    </a:cubicBezTo>
                    <a:cubicBezTo>
                      <a:pt x="1407" y="3274"/>
                      <a:pt x="1745" y="3017"/>
                      <a:pt x="1880" y="2625"/>
                    </a:cubicBezTo>
                    <a:cubicBezTo>
                      <a:pt x="2016" y="2233"/>
                      <a:pt x="1934" y="1746"/>
                      <a:pt x="1826" y="1354"/>
                    </a:cubicBezTo>
                    <a:cubicBezTo>
                      <a:pt x="1759" y="1124"/>
                      <a:pt x="1664" y="908"/>
                      <a:pt x="1569" y="705"/>
                    </a:cubicBezTo>
                    <a:cubicBezTo>
                      <a:pt x="1475" y="529"/>
                      <a:pt x="1366" y="340"/>
                      <a:pt x="1218" y="205"/>
                    </a:cubicBezTo>
                    <a:cubicBezTo>
                      <a:pt x="1072" y="81"/>
                      <a:pt x="877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 rot="-5400000">
                <a:off x="731345" y="5224202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248" y="540"/>
                    </a:moveTo>
                    <a:cubicBezTo>
                      <a:pt x="245" y="540"/>
                      <a:pt x="248" y="546"/>
                      <a:pt x="257" y="546"/>
                    </a:cubicBezTo>
                    <a:cubicBezTo>
                      <a:pt x="253" y="542"/>
                      <a:pt x="250" y="540"/>
                      <a:pt x="248" y="540"/>
                    </a:cubicBezTo>
                    <a:close/>
                    <a:moveTo>
                      <a:pt x="469" y="557"/>
                    </a:moveTo>
                    <a:cubicBezTo>
                      <a:pt x="468" y="558"/>
                      <a:pt x="465" y="560"/>
                      <a:pt x="460" y="560"/>
                    </a:cubicBezTo>
                    <a:lnTo>
                      <a:pt x="460" y="560"/>
                    </a:lnTo>
                    <a:cubicBezTo>
                      <a:pt x="464" y="560"/>
                      <a:pt x="467" y="559"/>
                      <a:pt x="469" y="557"/>
                    </a:cubicBezTo>
                    <a:close/>
                    <a:moveTo>
                      <a:pt x="338" y="195"/>
                    </a:moveTo>
                    <a:cubicBezTo>
                      <a:pt x="352" y="195"/>
                      <a:pt x="365" y="208"/>
                      <a:pt x="379" y="208"/>
                    </a:cubicBezTo>
                    <a:cubicBezTo>
                      <a:pt x="379" y="208"/>
                      <a:pt x="391" y="214"/>
                      <a:pt x="395" y="214"/>
                    </a:cubicBezTo>
                    <a:cubicBezTo>
                      <a:pt x="397" y="214"/>
                      <a:pt x="397" y="213"/>
                      <a:pt x="392" y="208"/>
                    </a:cubicBezTo>
                    <a:lnTo>
                      <a:pt x="392" y="208"/>
                    </a:lnTo>
                    <a:cubicBezTo>
                      <a:pt x="393" y="209"/>
                      <a:pt x="406" y="222"/>
                      <a:pt x="419" y="222"/>
                    </a:cubicBezTo>
                    <a:cubicBezTo>
                      <a:pt x="433" y="222"/>
                      <a:pt x="447" y="235"/>
                      <a:pt x="460" y="249"/>
                    </a:cubicBezTo>
                    <a:cubicBezTo>
                      <a:pt x="474" y="262"/>
                      <a:pt x="474" y="262"/>
                      <a:pt x="487" y="276"/>
                    </a:cubicBezTo>
                    <a:cubicBezTo>
                      <a:pt x="509" y="291"/>
                      <a:pt x="536" y="302"/>
                      <a:pt x="562" y="302"/>
                    </a:cubicBezTo>
                    <a:cubicBezTo>
                      <a:pt x="568" y="302"/>
                      <a:pt x="575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2"/>
                      <a:pt x="582" y="303"/>
                    </a:cubicBezTo>
                    <a:cubicBezTo>
                      <a:pt x="586" y="308"/>
                      <a:pt x="589" y="309"/>
                      <a:pt x="591" y="309"/>
                    </a:cubicBezTo>
                    <a:cubicBezTo>
                      <a:pt x="594" y="309"/>
                      <a:pt x="591" y="303"/>
                      <a:pt x="582" y="303"/>
                    </a:cubicBezTo>
                    <a:lnTo>
                      <a:pt x="582" y="303"/>
                    </a:lnTo>
                    <a:cubicBezTo>
                      <a:pt x="595" y="303"/>
                      <a:pt x="609" y="317"/>
                      <a:pt x="609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609" y="411"/>
                    </a:cubicBezTo>
                    <a:cubicBezTo>
                      <a:pt x="609" y="411"/>
                      <a:pt x="600" y="429"/>
                      <a:pt x="604" y="429"/>
                    </a:cubicBezTo>
                    <a:cubicBezTo>
                      <a:pt x="604" y="429"/>
                      <a:pt x="606" y="427"/>
                      <a:pt x="609" y="425"/>
                    </a:cubicBezTo>
                    <a:lnTo>
                      <a:pt x="609" y="425"/>
                    </a:lnTo>
                    <a:cubicBezTo>
                      <a:pt x="595" y="438"/>
                      <a:pt x="595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55" y="506"/>
                      <a:pt x="541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1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74" y="553"/>
                      <a:pt x="469" y="557"/>
                    </a:cubicBezTo>
                    <a:lnTo>
                      <a:pt x="469" y="557"/>
                    </a:lnTo>
                    <a:cubicBezTo>
                      <a:pt x="471" y="555"/>
                      <a:pt x="471" y="554"/>
                      <a:pt x="469" y="554"/>
                    </a:cubicBezTo>
                    <a:cubicBezTo>
                      <a:pt x="468" y="554"/>
                      <a:pt x="465" y="555"/>
                      <a:pt x="460" y="560"/>
                    </a:cubicBezTo>
                    <a:cubicBezTo>
                      <a:pt x="447" y="560"/>
                      <a:pt x="433" y="560"/>
                      <a:pt x="419" y="573"/>
                    </a:cubicBezTo>
                    <a:lnTo>
                      <a:pt x="311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4" y="560"/>
                    </a:lnTo>
                    <a:cubicBezTo>
                      <a:pt x="271" y="560"/>
                      <a:pt x="271" y="560"/>
                      <a:pt x="257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2" y="533"/>
                      <a:pt x="230" y="533"/>
                      <a:pt x="230" y="525"/>
                    </a:cubicBezTo>
                    <a:lnTo>
                      <a:pt x="230" y="525"/>
                    </a:lnTo>
                    <a:cubicBezTo>
                      <a:pt x="232" y="527"/>
                      <a:pt x="233" y="529"/>
                      <a:pt x="234" y="529"/>
                    </a:cubicBezTo>
                    <a:cubicBezTo>
                      <a:pt x="234" y="529"/>
                      <a:pt x="234" y="526"/>
                      <a:pt x="230" y="519"/>
                    </a:cubicBezTo>
                    <a:lnTo>
                      <a:pt x="230" y="519"/>
                    </a:lnTo>
                    <a:cubicBezTo>
                      <a:pt x="230" y="519"/>
                      <a:pt x="230" y="519"/>
                      <a:pt x="230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8" y="489"/>
                      <a:pt x="211" y="489"/>
                    </a:cubicBezTo>
                    <a:cubicBezTo>
                      <a:pt x="212" y="489"/>
                      <a:pt x="214" y="490"/>
                      <a:pt x="217" y="492"/>
                    </a:cubicBezTo>
                    <a:cubicBezTo>
                      <a:pt x="203" y="479"/>
                      <a:pt x="203" y="465"/>
                      <a:pt x="203" y="452"/>
                    </a:cubicBezTo>
                    <a:cubicBezTo>
                      <a:pt x="203" y="438"/>
                      <a:pt x="203" y="438"/>
                      <a:pt x="203" y="438"/>
                    </a:cubicBezTo>
                    <a:cubicBezTo>
                      <a:pt x="190" y="398"/>
                      <a:pt x="190" y="371"/>
                      <a:pt x="203" y="344"/>
                    </a:cubicBezTo>
                    <a:cubicBezTo>
                      <a:pt x="203" y="330"/>
                      <a:pt x="203" y="317"/>
                      <a:pt x="203" y="303"/>
                    </a:cubicBezTo>
                    <a:cubicBezTo>
                      <a:pt x="203" y="298"/>
                      <a:pt x="203" y="293"/>
                      <a:pt x="203" y="289"/>
                    </a:cubicBezTo>
                    <a:cubicBezTo>
                      <a:pt x="203" y="289"/>
                      <a:pt x="203" y="276"/>
                      <a:pt x="203" y="276"/>
                    </a:cubicBezTo>
                    <a:cubicBezTo>
                      <a:pt x="203" y="262"/>
                      <a:pt x="203" y="249"/>
                      <a:pt x="217" y="235"/>
                    </a:cubicBezTo>
                    <a:cubicBezTo>
                      <a:pt x="217" y="222"/>
                      <a:pt x="217" y="222"/>
                      <a:pt x="217" y="208"/>
                    </a:cubicBezTo>
                    <a:cubicBezTo>
                      <a:pt x="223" y="202"/>
                      <a:pt x="227" y="198"/>
                      <a:pt x="228" y="198"/>
                    </a:cubicBezTo>
                    <a:cubicBezTo>
                      <a:pt x="230" y="198"/>
                      <a:pt x="230" y="202"/>
                      <a:pt x="230" y="208"/>
                    </a:cubicBezTo>
                    <a:lnTo>
                      <a:pt x="230" y="195"/>
                    </a:lnTo>
                    <a:close/>
                    <a:moveTo>
                      <a:pt x="285" y="0"/>
                    </a:moveTo>
                    <a:cubicBezTo>
                      <a:pt x="233" y="0"/>
                      <a:pt x="180" y="10"/>
                      <a:pt x="135" y="33"/>
                    </a:cubicBezTo>
                    <a:cubicBezTo>
                      <a:pt x="54" y="87"/>
                      <a:pt x="27" y="181"/>
                      <a:pt x="14" y="276"/>
                    </a:cubicBezTo>
                    <a:cubicBezTo>
                      <a:pt x="14" y="357"/>
                      <a:pt x="0" y="425"/>
                      <a:pt x="27" y="506"/>
                    </a:cubicBezTo>
                    <a:cubicBezTo>
                      <a:pt x="66" y="659"/>
                      <a:pt x="200" y="764"/>
                      <a:pt x="352" y="764"/>
                    </a:cubicBezTo>
                    <a:cubicBezTo>
                      <a:pt x="361" y="764"/>
                      <a:pt x="370" y="764"/>
                      <a:pt x="379" y="763"/>
                    </a:cubicBezTo>
                    <a:cubicBezTo>
                      <a:pt x="541" y="763"/>
                      <a:pt x="690" y="682"/>
                      <a:pt x="771" y="533"/>
                    </a:cubicBezTo>
                    <a:cubicBezTo>
                      <a:pt x="812" y="452"/>
                      <a:pt x="825" y="357"/>
                      <a:pt x="785" y="262"/>
                    </a:cubicBezTo>
                    <a:cubicBezTo>
                      <a:pt x="758" y="181"/>
                      <a:pt x="676" y="100"/>
                      <a:pt x="582" y="87"/>
                    </a:cubicBezTo>
                    <a:cubicBezTo>
                      <a:pt x="578" y="87"/>
                      <a:pt x="575" y="87"/>
                      <a:pt x="571" y="87"/>
                    </a:cubicBezTo>
                    <a:lnTo>
                      <a:pt x="571" y="87"/>
                    </a:lnTo>
                    <a:cubicBezTo>
                      <a:pt x="519" y="51"/>
                      <a:pt x="463" y="28"/>
                      <a:pt x="406" y="19"/>
                    </a:cubicBezTo>
                    <a:cubicBezTo>
                      <a:pt x="369" y="7"/>
                      <a:pt x="328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210547" y="4609772"/>
              <a:ext cx="626634" cy="330306"/>
              <a:chOff x="161372" y="4625775"/>
              <a:chExt cx="720766" cy="379924"/>
            </a:xfrm>
          </p:grpSpPr>
          <p:sp>
            <p:nvSpPr>
              <p:cNvPr id="96" name="Google Shape;96;p13"/>
              <p:cNvSpPr/>
              <p:nvPr/>
            </p:nvSpPr>
            <p:spPr>
              <a:xfrm rot="-5400000">
                <a:off x="304199" y="4482948"/>
                <a:ext cx="37992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3509" extrusionOk="0">
                    <a:moveTo>
                      <a:pt x="689" y="0"/>
                    </a:moveTo>
                    <a:cubicBezTo>
                      <a:pt x="514" y="0"/>
                      <a:pt x="344" y="68"/>
                      <a:pt x="231" y="229"/>
                    </a:cubicBezTo>
                    <a:cubicBezTo>
                      <a:pt x="109" y="418"/>
                      <a:pt x="68" y="675"/>
                      <a:pt x="41" y="891"/>
                    </a:cubicBezTo>
                    <a:cubicBezTo>
                      <a:pt x="1" y="1162"/>
                      <a:pt x="1" y="1432"/>
                      <a:pt x="28" y="1703"/>
                    </a:cubicBezTo>
                    <a:cubicBezTo>
                      <a:pt x="34" y="1764"/>
                      <a:pt x="85" y="1794"/>
                      <a:pt x="133" y="1794"/>
                    </a:cubicBezTo>
                    <a:cubicBezTo>
                      <a:pt x="180" y="1794"/>
                      <a:pt x="224" y="1764"/>
                      <a:pt x="217" y="1703"/>
                    </a:cubicBezTo>
                    <a:cubicBezTo>
                      <a:pt x="176" y="1324"/>
                      <a:pt x="190" y="918"/>
                      <a:pt x="298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8" y="184"/>
                      <a:pt x="679" y="183"/>
                      <a:pt x="700" y="183"/>
                    </a:cubicBezTo>
                    <a:cubicBezTo>
                      <a:pt x="841" y="183"/>
                      <a:pt x="977" y="256"/>
                      <a:pt x="1083" y="350"/>
                    </a:cubicBezTo>
                    <a:cubicBezTo>
                      <a:pt x="1353" y="594"/>
                      <a:pt x="1502" y="986"/>
                      <a:pt x="1610" y="1324"/>
                    </a:cubicBezTo>
                    <a:cubicBezTo>
                      <a:pt x="1718" y="1676"/>
                      <a:pt x="1799" y="2081"/>
                      <a:pt x="1718" y="2446"/>
                    </a:cubicBezTo>
                    <a:cubicBezTo>
                      <a:pt x="1637" y="2866"/>
                      <a:pt x="1299" y="3109"/>
                      <a:pt x="974" y="3325"/>
                    </a:cubicBezTo>
                    <a:cubicBezTo>
                      <a:pt x="897" y="3381"/>
                      <a:pt x="946" y="3509"/>
                      <a:pt x="1019" y="3509"/>
                    </a:cubicBezTo>
                    <a:cubicBezTo>
                      <a:pt x="1035" y="3509"/>
                      <a:pt x="1052" y="3502"/>
                      <a:pt x="1069" y="3488"/>
                    </a:cubicBezTo>
                    <a:cubicBezTo>
                      <a:pt x="1407" y="3271"/>
                      <a:pt x="1745" y="3014"/>
                      <a:pt x="1867" y="2622"/>
                    </a:cubicBezTo>
                    <a:cubicBezTo>
                      <a:pt x="2002" y="2230"/>
                      <a:pt x="1921" y="1730"/>
                      <a:pt x="1813" y="1324"/>
                    </a:cubicBezTo>
                    <a:cubicBezTo>
                      <a:pt x="1745" y="1108"/>
                      <a:pt x="1664" y="905"/>
                      <a:pt x="1556" y="702"/>
                    </a:cubicBezTo>
                    <a:cubicBezTo>
                      <a:pt x="1461" y="513"/>
                      <a:pt x="1353" y="323"/>
                      <a:pt x="1191" y="188"/>
                    </a:cubicBezTo>
                    <a:cubicBezTo>
                      <a:pt x="1054" y="72"/>
                      <a:pt x="868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 rot="-5400000">
                <a:off x="732672" y="4725357"/>
                <a:ext cx="154018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64" extrusionOk="0">
                    <a:moveTo>
                      <a:pt x="325" y="195"/>
                    </a:moveTo>
                    <a:cubicBezTo>
                      <a:pt x="338" y="195"/>
                      <a:pt x="366" y="208"/>
                      <a:pt x="379" y="208"/>
                    </a:cubicBezTo>
                    <a:cubicBezTo>
                      <a:pt x="393" y="208"/>
                      <a:pt x="406" y="222"/>
                      <a:pt x="406" y="222"/>
                    </a:cubicBezTo>
                    <a:cubicBezTo>
                      <a:pt x="420" y="222"/>
                      <a:pt x="433" y="235"/>
                      <a:pt x="447" y="249"/>
                    </a:cubicBezTo>
                    <a:cubicBezTo>
                      <a:pt x="452" y="252"/>
                      <a:pt x="456" y="253"/>
                      <a:pt x="457" y="253"/>
                    </a:cubicBezTo>
                    <a:cubicBezTo>
                      <a:pt x="462" y="253"/>
                      <a:pt x="456" y="245"/>
                      <a:pt x="456" y="245"/>
                    </a:cubicBezTo>
                    <a:lnTo>
                      <a:pt x="456" y="245"/>
                    </a:lnTo>
                    <a:cubicBezTo>
                      <a:pt x="456" y="245"/>
                      <a:pt x="457" y="246"/>
                      <a:pt x="460" y="249"/>
                    </a:cubicBezTo>
                    <a:cubicBezTo>
                      <a:pt x="460" y="262"/>
                      <a:pt x="474" y="262"/>
                      <a:pt x="487" y="276"/>
                    </a:cubicBezTo>
                    <a:cubicBezTo>
                      <a:pt x="502" y="291"/>
                      <a:pt x="529" y="302"/>
                      <a:pt x="555" y="302"/>
                    </a:cubicBezTo>
                    <a:cubicBezTo>
                      <a:pt x="564" y="302"/>
                      <a:pt x="573" y="300"/>
                      <a:pt x="581" y="297"/>
                    </a:cubicBezTo>
                    <a:lnTo>
                      <a:pt x="581" y="297"/>
                    </a:lnTo>
                    <a:cubicBezTo>
                      <a:pt x="582" y="299"/>
                      <a:pt x="582" y="301"/>
                      <a:pt x="582" y="303"/>
                    </a:cubicBezTo>
                    <a:cubicBezTo>
                      <a:pt x="595" y="303"/>
                      <a:pt x="595" y="317"/>
                      <a:pt x="595" y="330"/>
                    </a:cubicBezTo>
                    <a:lnTo>
                      <a:pt x="609" y="357"/>
                    </a:lnTo>
                    <a:lnTo>
                      <a:pt x="609" y="371"/>
                    </a:lnTo>
                    <a:lnTo>
                      <a:pt x="609" y="398"/>
                    </a:lnTo>
                    <a:cubicBezTo>
                      <a:pt x="609" y="398"/>
                      <a:pt x="609" y="411"/>
                      <a:pt x="595" y="411"/>
                    </a:cubicBezTo>
                    <a:cubicBezTo>
                      <a:pt x="595" y="411"/>
                      <a:pt x="595" y="420"/>
                      <a:pt x="595" y="425"/>
                    </a:cubicBezTo>
                    <a:cubicBezTo>
                      <a:pt x="595" y="438"/>
                      <a:pt x="582" y="452"/>
                      <a:pt x="582" y="465"/>
                    </a:cubicBezTo>
                    <a:lnTo>
                      <a:pt x="568" y="479"/>
                    </a:lnTo>
                    <a:cubicBezTo>
                      <a:pt x="555" y="492"/>
                      <a:pt x="541" y="506"/>
                      <a:pt x="528" y="506"/>
                    </a:cubicBezTo>
                    <a:cubicBezTo>
                      <a:pt x="528" y="519"/>
                      <a:pt x="528" y="519"/>
                      <a:pt x="514" y="519"/>
                    </a:cubicBezTo>
                    <a:cubicBezTo>
                      <a:pt x="528" y="519"/>
                      <a:pt x="514" y="533"/>
                      <a:pt x="514" y="533"/>
                    </a:cubicBezTo>
                    <a:cubicBezTo>
                      <a:pt x="501" y="533"/>
                      <a:pt x="487" y="546"/>
                      <a:pt x="474" y="546"/>
                    </a:cubicBezTo>
                    <a:cubicBezTo>
                      <a:pt x="474" y="546"/>
                      <a:pt x="460" y="560"/>
                      <a:pt x="460" y="560"/>
                    </a:cubicBezTo>
                    <a:cubicBezTo>
                      <a:pt x="447" y="560"/>
                      <a:pt x="433" y="560"/>
                      <a:pt x="420" y="573"/>
                    </a:cubicBezTo>
                    <a:lnTo>
                      <a:pt x="298" y="573"/>
                    </a:lnTo>
                    <a:cubicBezTo>
                      <a:pt x="298" y="573"/>
                      <a:pt x="298" y="573"/>
                      <a:pt x="284" y="560"/>
                    </a:cubicBezTo>
                    <a:cubicBezTo>
                      <a:pt x="271" y="560"/>
                      <a:pt x="257" y="560"/>
                      <a:pt x="244" y="546"/>
                    </a:cubicBezTo>
                    <a:cubicBezTo>
                      <a:pt x="244" y="546"/>
                      <a:pt x="244" y="546"/>
                      <a:pt x="230" y="533"/>
                    </a:cubicBezTo>
                    <a:cubicBezTo>
                      <a:pt x="230" y="533"/>
                      <a:pt x="230" y="533"/>
                      <a:pt x="222" y="524"/>
                    </a:cubicBezTo>
                    <a:lnTo>
                      <a:pt x="222" y="524"/>
                    </a:lnTo>
                    <a:cubicBezTo>
                      <a:pt x="223" y="527"/>
                      <a:pt x="223" y="529"/>
                      <a:pt x="223" y="529"/>
                    </a:cubicBezTo>
                    <a:cubicBezTo>
                      <a:pt x="222" y="529"/>
                      <a:pt x="220" y="526"/>
                      <a:pt x="217" y="519"/>
                    </a:cubicBezTo>
                    <a:lnTo>
                      <a:pt x="217" y="519"/>
                    </a:lnTo>
                    <a:cubicBezTo>
                      <a:pt x="219" y="521"/>
                      <a:pt x="220" y="523"/>
                      <a:pt x="222" y="524"/>
                    </a:cubicBezTo>
                    <a:lnTo>
                      <a:pt x="222" y="524"/>
                    </a:lnTo>
                    <a:cubicBezTo>
                      <a:pt x="221" y="521"/>
                      <a:pt x="219" y="517"/>
                      <a:pt x="218" y="517"/>
                    </a:cubicBezTo>
                    <a:cubicBezTo>
                      <a:pt x="217" y="517"/>
                      <a:pt x="217" y="517"/>
                      <a:pt x="217" y="519"/>
                    </a:cubicBezTo>
                    <a:cubicBezTo>
                      <a:pt x="217" y="506"/>
                      <a:pt x="217" y="506"/>
                      <a:pt x="203" y="506"/>
                    </a:cubicBezTo>
                    <a:cubicBezTo>
                      <a:pt x="203" y="506"/>
                      <a:pt x="203" y="497"/>
                      <a:pt x="203" y="492"/>
                    </a:cubicBezTo>
                    <a:cubicBezTo>
                      <a:pt x="203" y="479"/>
                      <a:pt x="190" y="465"/>
                      <a:pt x="190" y="452"/>
                    </a:cubicBezTo>
                    <a:cubicBezTo>
                      <a:pt x="190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190" y="317"/>
                      <a:pt x="190" y="303"/>
                    </a:cubicBezTo>
                    <a:cubicBezTo>
                      <a:pt x="190" y="293"/>
                      <a:pt x="196" y="284"/>
                      <a:pt x="196" y="284"/>
                    </a:cubicBezTo>
                    <a:lnTo>
                      <a:pt x="196" y="284"/>
                    </a:lnTo>
                    <a:cubicBezTo>
                      <a:pt x="195" y="284"/>
                      <a:pt x="194" y="286"/>
                      <a:pt x="190" y="289"/>
                    </a:cubicBezTo>
                    <a:cubicBezTo>
                      <a:pt x="190" y="289"/>
                      <a:pt x="190" y="276"/>
                      <a:pt x="203" y="276"/>
                    </a:cubicBezTo>
                    <a:cubicBezTo>
                      <a:pt x="203" y="262"/>
                      <a:pt x="203" y="249"/>
                      <a:pt x="203" y="235"/>
                    </a:cubicBezTo>
                    <a:cubicBezTo>
                      <a:pt x="203" y="222"/>
                      <a:pt x="203" y="222"/>
                      <a:pt x="203" y="208"/>
                    </a:cubicBezTo>
                    <a:cubicBezTo>
                      <a:pt x="203" y="217"/>
                      <a:pt x="205" y="220"/>
                      <a:pt x="207" y="220"/>
                    </a:cubicBezTo>
                    <a:cubicBezTo>
                      <a:pt x="211" y="220"/>
                      <a:pt x="217" y="208"/>
                      <a:pt x="217" y="208"/>
                    </a:cubicBezTo>
                    <a:lnTo>
                      <a:pt x="230" y="195"/>
                    </a:lnTo>
                    <a:close/>
                    <a:moveTo>
                      <a:pt x="280" y="0"/>
                    </a:moveTo>
                    <a:cubicBezTo>
                      <a:pt x="229" y="0"/>
                      <a:pt x="180" y="10"/>
                      <a:pt x="136" y="33"/>
                    </a:cubicBezTo>
                    <a:cubicBezTo>
                      <a:pt x="41" y="87"/>
                      <a:pt x="27" y="181"/>
                      <a:pt x="14" y="276"/>
                    </a:cubicBezTo>
                    <a:cubicBezTo>
                      <a:pt x="0" y="357"/>
                      <a:pt x="0" y="425"/>
                      <a:pt x="14" y="506"/>
                    </a:cubicBezTo>
                    <a:cubicBezTo>
                      <a:pt x="52" y="659"/>
                      <a:pt x="187" y="764"/>
                      <a:pt x="338" y="764"/>
                    </a:cubicBezTo>
                    <a:cubicBezTo>
                      <a:pt x="347" y="764"/>
                      <a:pt x="356" y="764"/>
                      <a:pt x="366" y="763"/>
                    </a:cubicBezTo>
                    <a:cubicBezTo>
                      <a:pt x="528" y="763"/>
                      <a:pt x="690" y="682"/>
                      <a:pt x="758" y="533"/>
                    </a:cubicBezTo>
                    <a:cubicBezTo>
                      <a:pt x="798" y="452"/>
                      <a:pt x="812" y="357"/>
                      <a:pt x="785" y="262"/>
                    </a:cubicBezTo>
                    <a:cubicBezTo>
                      <a:pt x="744" y="181"/>
                      <a:pt x="677" y="100"/>
                      <a:pt x="582" y="87"/>
                    </a:cubicBezTo>
                    <a:cubicBezTo>
                      <a:pt x="577" y="87"/>
                      <a:pt x="572" y="87"/>
                      <a:pt x="567" y="87"/>
                    </a:cubicBezTo>
                    <a:lnTo>
                      <a:pt x="567" y="87"/>
                    </a:lnTo>
                    <a:cubicBezTo>
                      <a:pt x="520" y="51"/>
                      <a:pt x="463" y="28"/>
                      <a:pt x="406" y="19"/>
                    </a:cubicBezTo>
                    <a:cubicBezTo>
                      <a:pt x="364" y="7"/>
                      <a:pt x="32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210547" y="4131929"/>
              <a:ext cx="626634" cy="330141"/>
              <a:chOff x="161372" y="4128258"/>
              <a:chExt cx="720766" cy="379734"/>
            </a:xfrm>
          </p:grpSpPr>
          <p:sp>
            <p:nvSpPr>
              <p:cNvPr id="99" name="Google Shape;99;p13"/>
              <p:cNvSpPr/>
              <p:nvPr/>
            </p:nvSpPr>
            <p:spPr>
              <a:xfrm rot="-5400000">
                <a:off x="304294" y="3985336"/>
                <a:ext cx="379734" cy="6655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509" extrusionOk="0">
                    <a:moveTo>
                      <a:pt x="697" y="0"/>
                    </a:moveTo>
                    <a:cubicBezTo>
                      <a:pt x="524" y="0"/>
                      <a:pt x="357" y="68"/>
                      <a:pt x="244" y="229"/>
                    </a:cubicBezTo>
                    <a:cubicBezTo>
                      <a:pt x="108" y="418"/>
                      <a:pt x="68" y="675"/>
                      <a:pt x="41" y="891"/>
                    </a:cubicBezTo>
                    <a:cubicBezTo>
                      <a:pt x="0" y="1162"/>
                      <a:pt x="0" y="1432"/>
                      <a:pt x="41" y="1703"/>
                    </a:cubicBezTo>
                    <a:cubicBezTo>
                      <a:pt x="48" y="1764"/>
                      <a:pt x="98" y="1794"/>
                      <a:pt x="146" y="1794"/>
                    </a:cubicBezTo>
                    <a:cubicBezTo>
                      <a:pt x="193" y="1794"/>
                      <a:pt x="237" y="1764"/>
                      <a:pt x="230" y="1703"/>
                    </a:cubicBezTo>
                    <a:cubicBezTo>
                      <a:pt x="176" y="1324"/>
                      <a:pt x="190" y="918"/>
                      <a:pt x="311" y="540"/>
                    </a:cubicBezTo>
                    <a:cubicBezTo>
                      <a:pt x="352" y="364"/>
                      <a:pt x="447" y="215"/>
                      <a:pt x="636" y="188"/>
                    </a:cubicBezTo>
                    <a:cubicBezTo>
                      <a:pt x="657" y="184"/>
                      <a:pt x="679" y="183"/>
                      <a:pt x="700" y="183"/>
                    </a:cubicBezTo>
                    <a:cubicBezTo>
                      <a:pt x="840" y="183"/>
                      <a:pt x="976" y="256"/>
                      <a:pt x="1082" y="350"/>
                    </a:cubicBezTo>
                    <a:cubicBezTo>
                      <a:pt x="1353" y="594"/>
                      <a:pt x="1501" y="986"/>
                      <a:pt x="1610" y="1324"/>
                    </a:cubicBezTo>
                    <a:cubicBezTo>
                      <a:pt x="1718" y="1676"/>
                      <a:pt x="1812" y="2081"/>
                      <a:pt x="1731" y="2446"/>
                    </a:cubicBezTo>
                    <a:cubicBezTo>
                      <a:pt x="1637" y="2866"/>
                      <a:pt x="1312" y="3109"/>
                      <a:pt x="974" y="3325"/>
                    </a:cubicBezTo>
                    <a:cubicBezTo>
                      <a:pt x="896" y="3381"/>
                      <a:pt x="946" y="3509"/>
                      <a:pt x="1026" y="3509"/>
                    </a:cubicBezTo>
                    <a:cubicBezTo>
                      <a:pt x="1043" y="3509"/>
                      <a:pt x="1063" y="3502"/>
                      <a:pt x="1082" y="3488"/>
                    </a:cubicBezTo>
                    <a:cubicBezTo>
                      <a:pt x="1407" y="3271"/>
                      <a:pt x="1745" y="3014"/>
                      <a:pt x="1880" y="2622"/>
                    </a:cubicBezTo>
                    <a:cubicBezTo>
                      <a:pt x="2002" y="2230"/>
                      <a:pt x="1934" y="1730"/>
                      <a:pt x="1812" y="1324"/>
                    </a:cubicBezTo>
                    <a:cubicBezTo>
                      <a:pt x="1745" y="1108"/>
                      <a:pt x="1664" y="905"/>
                      <a:pt x="1569" y="702"/>
                    </a:cubicBezTo>
                    <a:cubicBezTo>
                      <a:pt x="1474" y="513"/>
                      <a:pt x="1353" y="323"/>
                      <a:pt x="1204" y="188"/>
                    </a:cubicBezTo>
                    <a:cubicBezTo>
                      <a:pt x="1060" y="72"/>
                      <a:pt x="87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 rot="-5400000">
                <a:off x="731345" y="4226513"/>
                <a:ext cx="156674" cy="14491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764" extrusionOk="0">
                    <a:moveTo>
                      <a:pt x="583" y="303"/>
                    </a:moveTo>
                    <a:lnTo>
                      <a:pt x="583" y="303"/>
                    </a:lnTo>
                    <a:cubicBezTo>
                      <a:pt x="587" y="303"/>
                      <a:pt x="591" y="305"/>
                      <a:pt x="592" y="306"/>
                    </a:cubicBezTo>
                    <a:lnTo>
                      <a:pt x="592" y="306"/>
                    </a:lnTo>
                    <a:cubicBezTo>
                      <a:pt x="589" y="304"/>
                      <a:pt x="587" y="303"/>
                      <a:pt x="583" y="303"/>
                    </a:cubicBezTo>
                    <a:close/>
                    <a:moveTo>
                      <a:pt x="249" y="540"/>
                    </a:moveTo>
                    <a:cubicBezTo>
                      <a:pt x="246" y="540"/>
                      <a:pt x="249" y="546"/>
                      <a:pt x="258" y="546"/>
                    </a:cubicBezTo>
                    <a:cubicBezTo>
                      <a:pt x="253" y="542"/>
                      <a:pt x="250" y="540"/>
                      <a:pt x="249" y="540"/>
                    </a:cubicBezTo>
                    <a:close/>
                    <a:moveTo>
                      <a:pt x="326" y="195"/>
                    </a:moveTo>
                    <a:cubicBezTo>
                      <a:pt x="353" y="195"/>
                      <a:pt x="366" y="208"/>
                      <a:pt x="380" y="208"/>
                    </a:cubicBezTo>
                    <a:cubicBezTo>
                      <a:pt x="380" y="208"/>
                      <a:pt x="392" y="214"/>
                      <a:pt x="396" y="214"/>
                    </a:cubicBezTo>
                    <a:cubicBezTo>
                      <a:pt x="398" y="214"/>
                      <a:pt x="398" y="213"/>
                      <a:pt x="393" y="208"/>
                    </a:cubicBezTo>
                    <a:lnTo>
                      <a:pt x="393" y="208"/>
                    </a:lnTo>
                    <a:cubicBezTo>
                      <a:pt x="393" y="209"/>
                      <a:pt x="407" y="222"/>
                      <a:pt x="420" y="222"/>
                    </a:cubicBezTo>
                    <a:cubicBezTo>
                      <a:pt x="434" y="222"/>
                      <a:pt x="447" y="235"/>
                      <a:pt x="461" y="249"/>
                    </a:cubicBezTo>
                    <a:cubicBezTo>
                      <a:pt x="474" y="262"/>
                      <a:pt x="474" y="262"/>
                      <a:pt x="488" y="276"/>
                    </a:cubicBezTo>
                    <a:cubicBezTo>
                      <a:pt x="503" y="291"/>
                      <a:pt x="530" y="302"/>
                      <a:pt x="558" y="302"/>
                    </a:cubicBezTo>
                    <a:cubicBezTo>
                      <a:pt x="566" y="302"/>
                      <a:pt x="574" y="301"/>
                      <a:pt x="582" y="299"/>
                    </a:cubicBezTo>
                    <a:lnTo>
                      <a:pt x="582" y="299"/>
                    </a:lnTo>
                    <a:cubicBezTo>
                      <a:pt x="582" y="300"/>
                      <a:pt x="582" y="301"/>
                      <a:pt x="582" y="303"/>
                    </a:cubicBezTo>
                    <a:cubicBezTo>
                      <a:pt x="587" y="308"/>
                      <a:pt x="590" y="309"/>
                      <a:pt x="592" y="309"/>
                    </a:cubicBezTo>
                    <a:cubicBezTo>
                      <a:pt x="593" y="309"/>
                      <a:pt x="593" y="308"/>
                      <a:pt x="592" y="306"/>
                    </a:cubicBezTo>
                    <a:lnTo>
                      <a:pt x="592" y="306"/>
                    </a:lnTo>
                    <a:cubicBezTo>
                      <a:pt x="597" y="311"/>
                      <a:pt x="600" y="321"/>
                      <a:pt x="610" y="330"/>
                    </a:cubicBezTo>
                    <a:lnTo>
                      <a:pt x="610" y="357"/>
                    </a:lnTo>
                    <a:lnTo>
                      <a:pt x="610" y="371"/>
                    </a:lnTo>
                    <a:lnTo>
                      <a:pt x="610" y="398"/>
                    </a:lnTo>
                    <a:cubicBezTo>
                      <a:pt x="610" y="398"/>
                      <a:pt x="610" y="411"/>
                      <a:pt x="610" y="411"/>
                    </a:cubicBezTo>
                    <a:cubicBezTo>
                      <a:pt x="610" y="411"/>
                      <a:pt x="601" y="429"/>
                      <a:pt x="604" y="429"/>
                    </a:cubicBezTo>
                    <a:cubicBezTo>
                      <a:pt x="605" y="429"/>
                      <a:pt x="607" y="427"/>
                      <a:pt x="610" y="425"/>
                    </a:cubicBezTo>
                    <a:lnTo>
                      <a:pt x="610" y="425"/>
                    </a:lnTo>
                    <a:cubicBezTo>
                      <a:pt x="596" y="438"/>
                      <a:pt x="596" y="452"/>
                      <a:pt x="582" y="465"/>
                    </a:cubicBezTo>
                    <a:lnTo>
                      <a:pt x="569" y="479"/>
                    </a:lnTo>
                    <a:cubicBezTo>
                      <a:pt x="555" y="492"/>
                      <a:pt x="555" y="506"/>
                      <a:pt x="542" y="506"/>
                    </a:cubicBezTo>
                    <a:cubicBezTo>
                      <a:pt x="528" y="519"/>
                      <a:pt x="528" y="519"/>
                      <a:pt x="528" y="519"/>
                    </a:cubicBezTo>
                    <a:cubicBezTo>
                      <a:pt x="542" y="519"/>
                      <a:pt x="515" y="533"/>
                      <a:pt x="515" y="533"/>
                    </a:cubicBezTo>
                    <a:cubicBezTo>
                      <a:pt x="501" y="533"/>
                      <a:pt x="488" y="546"/>
                      <a:pt x="474" y="546"/>
                    </a:cubicBezTo>
                    <a:cubicBezTo>
                      <a:pt x="474" y="546"/>
                      <a:pt x="474" y="560"/>
                      <a:pt x="461" y="560"/>
                    </a:cubicBezTo>
                    <a:cubicBezTo>
                      <a:pt x="447" y="560"/>
                      <a:pt x="434" y="560"/>
                      <a:pt x="420" y="573"/>
                    </a:cubicBezTo>
                    <a:lnTo>
                      <a:pt x="312" y="573"/>
                    </a:lnTo>
                    <a:cubicBezTo>
                      <a:pt x="298" y="573"/>
                      <a:pt x="298" y="573"/>
                      <a:pt x="298" y="560"/>
                    </a:cubicBezTo>
                    <a:lnTo>
                      <a:pt x="285" y="560"/>
                    </a:lnTo>
                    <a:cubicBezTo>
                      <a:pt x="271" y="560"/>
                      <a:pt x="258" y="560"/>
                      <a:pt x="258" y="546"/>
                    </a:cubicBezTo>
                    <a:cubicBezTo>
                      <a:pt x="244" y="546"/>
                      <a:pt x="244" y="546"/>
                      <a:pt x="244" y="533"/>
                    </a:cubicBezTo>
                    <a:cubicBezTo>
                      <a:pt x="231" y="533"/>
                      <a:pt x="231" y="533"/>
                      <a:pt x="231" y="519"/>
                    </a:cubicBezTo>
                    <a:cubicBezTo>
                      <a:pt x="229" y="517"/>
                      <a:pt x="227" y="517"/>
                      <a:pt x="226" y="517"/>
                    </a:cubicBezTo>
                    <a:cubicBezTo>
                      <a:pt x="223" y="517"/>
                      <a:pt x="225" y="529"/>
                      <a:pt x="223" y="529"/>
                    </a:cubicBezTo>
                    <a:cubicBezTo>
                      <a:pt x="223" y="529"/>
                      <a:pt x="221" y="526"/>
                      <a:pt x="217" y="519"/>
                    </a:cubicBezTo>
                    <a:cubicBezTo>
                      <a:pt x="217" y="506"/>
                      <a:pt x="217" y="506"/>
                      <a:pt x="217" y="506"/>
                    </a:cubicBezTo>
                    <a:cubicBezTo>
                      <a:pt x="217" y="506"/>
                      <a:pt x="209" y="489"/>
                      <a:pt x="205" y="489"/>
                    </a:cubicBezTo>
                    <a:cubicBezTo>
                      <a:pt x="204" y="489"/>
                      <a:pt x="204" y="490"/>
                      <a:pt x="204" y="492"/>
                    </a:cubicBezTo>
                    <a:cubicBezTo>
                      <a:pt x="204" y="479"/>
                      <a:pt x="204" y="465"/>
                      <a:pt x="204" y="452"/>
                    </a:cubicBezTo>
                    <a:cubicBezTo>
                      <a:pt x="204" y="438"/>
                      <a:pt x="190" y="438"/>
                      <a:pt x="190" y="438"/>
                    </a:cubicBezTo>
                    <a:cubicBezTo>
                      <a:pt x="190" y="398"/>
                      <a:pt x="190" y="371"/>
                      <a:pt x="190" y="344"/>
                    </a:cubicBezTo>
                    <a:cubicBezTo>
                      <a:pt x="190" y="330"/>
                      <a:pt x="204" y="317"/>
                      <a:pt x="204" y="303"/>
                    </a:cubicBezTo>
                    <a:cubicBezTo>
                      <a:pt x="204" y="298"/>
                      <a:pt x="204" y="293"/>
                      <a:pt x="204" y="289"/>
                    </a:cubicBezTo>
                    <a:cubicBezTo>
                      <a:pt x="204" y="289"/>
                      <a:pt x="204" y="276"/>
                      <a:pt x="204" y="276"/>
                    </a:cubicBezTo>
                    <a:cubicBezTo>
                      <a:pt x="204" y="262"/>
                      <a:pt x="204" y="249"/>
                      <a:pt x="204" y="235"/>
                    </a:cubicBezTo>
                    <a:cubicBezTo>
                      <a:pt x="204" y="222"/>
                      <a:pt x="217" y="222"/>
                      <a:pt x="217" y="208"/>
                    </a:cubicBezTo>
                    <a:lnTo>
                      <a:pt x="231" y="195"/>
                    </a:lnTo>
                    <a:close/>
                    <a:moveTo>
                      <a:pt x="286" y="0"/>
                    </a:moveTo>
                    <a:cubicBezTo>
                      <a:pt x="234" y="0"/>
                      <a:pt x="181" y="10"/>
                      <a:pt x="136" y="33"/>
                    </a:cubicBezTo>
                    <a:cubicBezTo>
                      <a:pt x="55" y="87"/>
                      <a:pt x="28" y="181"/>
                      <a:pt x="14" y="276"/>
                    </a:cubicBezTo>
                    <a:cubicBezTo>
                      <a:pt x="14" y="357"/>
                      <a:pt x="1" y="425"/>
                      <a:pt x="28" y="506"/>
                    </a:cubicBezTo>
                    <a:cubicBezTo>
                      <a:pt x="66" y="659"/>
                      <a:pt x="201" y="764"/>
                      <a:pt x="352" y="764"/>
                    </a:cubicBezTo>
                    <a:cubicBezTo>
                      <a:pt x="361" y="764"/>
                      <a:pt x="370" y="764"/>
                      <a:pt x="380" y="763"/>
                    </a:cubicBezTo>
                    <a:cubicBezTo>
                      <a:pt x="542" y="763"/>
                      <a:pt x="691" y="682"/>
                      <a:pt x="758" y="533"/>
                    </a:cubicBezTo>
                    <a:cubicBezTo>
                      <a:pt x="812" y="452"/>
                      <a:pt x="826" y="357"/>
                      <a:pt x="785" y="262"/>
                    </a:cubicBezTo>
                    <a:cubicBezTo>
                      <a:pt x="745" y="181"/>
                      <a:pt x="677" y="100"/>
                      <a:pt x="582" y="87"/>
                    </a:cubicBezTo>
                    <a:cubicBezTo>
                      <a:pt x="579" y="87"/>
                      <a:pt x="576" y="87"/>
                      <a:pt x="572" y="87"/>
                    </a:cubicBezTo>
                    <a:lnTo>
                      <a:pt x="572" y="87"/>
                    </a:lnTo>
                    <a:cubicBezTo>
                      <a:pt x="520" y="51"/>
                      <a:pt x="463" y="28"/>
                      <a:pt x="407" y="19"/>
                    </a:cubicBezTo>
                    <a:cubicBezTo>
                      <a:pt x="370" y="7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72875" tIns="72875" rIns="72875" bIns="728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1" name="Google Shape;101;p13"/>
          <p:cNvGrpSpPr/>
          <p:nvPr/>
        </p:nvGrpSpPr>
        <p:grpSpPr>
          <a:xfrm>
            <a:off x="473586" y="146666"/>
            <a:ext cx="11244143" cy="6498631"/>
            <a:chOff x="3707200" y="3243200"/>
            <a:chExt cx="3245375" cy="2229325"/>
          </a:xfrm>
        </p:grpSpPr>
        <p:sp>
          <p:nvSpPr>
            <p:cNvPr id="102" name="Google Shape;102;p13"/>
            <p:cNvSpPr/>
            <p:nvPr/>
          </p:nvSpPr>
          <p:spPr>
            <a:xfrm>
              <a:off x="5843275" y="5045875"/>
              <a:ext cx="1083600" cy="426650"/>
            </a:xfrm>
            <a:custGeom>
              <a:avLst/>
              <a:gdLst/>
              <a:ahLst/>
              <a:cxnLst/>
              <a:rect l="l" t="t" r="r" b="b"/>
              <a:pathLst>
                <a:path w="43344" h="17066" extrusionOk="0">
                  <a:moveTo>
                    <a:pt x="43073" y="1"/>
                  </a:moveTo>
                  <a:cubicBezTo>
                    <a:pt x="43026" y="1"/>
                    <a:pt x="42978" y="31"/>
                    <a:pt x="42978" y="92"/>
                  </a:cubicBezTo>
                  <a:cubicBezTo>
                    <a:pt x="43087" y="2743"/>
                    <a:pt x="43032" y="5393"/>
                    <a:pt x="42992" y="8030"/>
                  </a:cubicBezTo>
                  <a:cubicBezTo>
                    <a:pt x="42978" y="9275"/>
                    <a:pt x="42965" y="10505"/>
                    <a:pt x="42965" y="11749"/>
                  </a:cubicBezTo>
                  <a:cubicBezTo>
                    <a:pt x="42978" y="12317"/>
                    <a:pt x="42978" y="12885"/>
                    <a:pt x="43005" y="13467"/>
                  </a:cubicBezTo>
                  <a:cubicBezTo>
                    <a:pt x="43032" y="13994"/>
                    <a:pt x="43073" y="14522"/>
                    <a:pt x="43019" y="15049"/>
                  </a:cubicBezTo>
                  <a:cubicBezTo>
                    <a:pt x="42951" y="15563"/>
                    <a:pt x="42789" y="16077"/>
                    <a:pt x="42383" y="16415"/>
                  </a:cubicBezTo>
                  <a:cubicBezTo>
                    <a:pt x="41991" y="16767"/>
                    <a:pt x="41410" y="16861"/>
                    <a:pt x="40882" y="16875"/>
                  </a:cubicBezTo>
                  <a:cubicBezTo>
                    <a:pt x="40598" y="16875"/>
                    <a:pt x="40314" y="16875"/>
                    <a:pt x="40044" y="16861"/>
                  </a:cubicBezTo>
                  <a:lnTo>
                    <a:pt x="37961" y="16861"/>
                  </a:lnTo>
                  <a:cubicBezTo>
                    <a:pt x="35216" y="16848"/>
                    <a:pt x="32470" y="16848"/>
                    <a:pt x="29739" y="16834"/>
                  </a:cubicBezTo>
                  <a:cubicBezTo>
                    <a:pt x="25614" y="16834"/>
                    <a:pt x="21489" y="16821"/>
                    <a:pt x="17364" y="16821"/>
                  </a:cubicBezTo>
                  <a:cubicBezTo>
                    <a:pt x="12266" y="16807"/>
                    <a:pt x="7181" y="16807"/>
                    <a:pt x="2083" y="16794"/>
                  </a:cubicBezTo>
                  <a:lnTo>
                    <a:pt x="122" y="16794"/>
                  </a:lnTo>
                  <a:cubicBezTo>
                    <a:pt x="0" y="16794"/>
                    <a:pt x="0" y="16983"/>
                    <a:pt x="122" y="16983"/>
                  </a:cubicBezTo>
                  <a:cubicBezTo>
                    <a:pt x="5342" y="16983"/>
                    <a:pt x="10576" y="16983"/>
                    <a:pt x="15796" y="16997"/>
                  </a:cubicBezTo>
                  <a:cubicBezTo>
                    <a:pt x="20096" y="17010"/>
                    <a:pt x="24410" y="17010"/>
                    <a:pt x="28724" y="17024"/>
                  </a:cubicBezTo>
                  <a:cubicBezTo>
                    <a:pt x="31632" y="17024"/>
                    <a:pt x="34553" y="17037"/>
                    <a:pt x="37461" y="17037"/>
                  </a:cubicBezTo>
                  <a:cubicBezTo>
                    <a:pt x="38245" y="17051"/>
                    <a:pt x="39029" y="17051"/>
                    <a:pt x="39814" y="17051"/>
                  </a:cubicBezTo>
                  <a:cubicBezTo>
                    <a:pt x="40078" y="17054"/>
                    <a:pt x="40355" y="17066"/>
                    <a:pt x="40634" y="17066"/>
                  </a:cubicBezTo>
                  <a:cubicBezTo>
                    <a:pt x="41426" y="17066"/>
                    <a:pt x="42228" y="16971"/>
                    <a:pt x="42748" y="16320"/>
                  </a:cubicBezTo>
                  <a:cubicBezTo>
                    <a:pt x="43343" y="15550"/>
                    <a:pt x="43249" y="14441"/>
                    <a:pt x="43208" y="13535"/>
                  </a:cubicBezTo>
                  <a:cubicBezTo>
                    <a:pt x="43141" y="12344"/>
                    <a:pt x="43154" y="11141"/>
                    <a:pt x="43154" y="9951"/>
                  </a:cubicBezTo>
                  <a:cubicBezTo>
                    <a:pt x="43181" y="7341"/>
                    <a:pt x="43262" y="4717"/>
                    <a:pt x="43222" y="2093"/>
                  </a:cubicBezTo>
                  <a:cubicBezTo>
                    <a:pt x="43222" y="1431"/>
                    <a:pt x="43195" y="755"/>
                    <a:pt x="43168" y="92"/>
                  </a:cubicBezTo>
                  <a:cubicBezTo>
                    <a:pt x="43168" y="31"/>
                    <a:pt x="43120" y="1"/>
                    <a:pt x="430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875" tIns="72875" rIns="72875" bIns="72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057800" y="5462675"/>
              <a:ext cx="716100" cy="6100"/>
            </a:xfrm>
            <a:custGeom>
              <a:avLst/>
              <a:gdLst/>
              <a:ahLst/>
              <a:cxnLst/>
              <a:rect l="l" t="t" r="r" b="b"/>
              <a:pathLst>
                <a:path w="28644" h="244" extrusionOk="0">
                  <a:moveTo>
                    <a:pt x="122" y="0"/>
                  </a:moveTo>
                  <a:cubicBezTo>
                    <a:pt x="0" y="0"/>
                    <a:pt x="0" y="189"/>
                    <a:pt x="122" y="189"/>
                  </a:cubicBezTo>
                  <a:lnTo>
                    <a:pt x="2042" y="189"/>
                  </a:lnTo>
                  <a:cubicBezTo>
                    <a:pt x="3368" y="203"/>
                    <a:pt x="4693" y="203"/>
                    <a:pt x="6018" y="203"/>
                  </a:cubicBezTo>
                  <a:cubicBezTo>
                    <a:pt x="7939" y="216"/>
                    <a:pt x="9859" y="216"/>
                    <a:pt x="11766" y="216"/>
                  </a:cubicBezTo>
                  <a:cubicBezTo>
                    <a:pt x="14187" y="230"/>
                    <a:pt x="16607" y="230"/>
                    <a:pt x="19015" y="230"/>
                  </a:cubicBezTo>
                  <a:cubicBezTo>
                    <a:pt x="21828" y="230"/>
                    <a:pt x="24627" y="243"/>
                    <a:pt x="27426" y="243"/>
                  </a:cubicBezTo>
                  <a:lnTo>
                    <a:pt x="28522" y="243"/>
                  </a:lnTo>
                  <a:cubicBezTo>
                    <a:pt x="28644" y="243"/>
                    <a:pt x="28644" y="54"/>
                    <a:pt x="28522" y="54"/>
                  </a:cubicBezTo>
                  <a:cubicBezTo>
                    <a:pt x="25668" y="54"/>
                    <a:pt x="22828" y="41"/>
                    <a:pt x="19975" y="41"/>
                  </a:cubicBezTo>
                  <a:cubicBezTo>
                    <a:pt x="17514" y="41"/>
                    <a:pt x="15052" y="27"/>
                    <a:pt x="12591" y="27"/>
                  </a:cubicBezTo>
                  <a:cubicBezTo>
                    <a:pt x="10603" y="27"/>
                    <a:pt x="8615" y="27"/>
                    <a:pt x="6641" y="14"/>
                  </a:cubicBezTo>
                  <a:lnTo>
                    <a:pt x="2408" y="14"/>
                  </a:lnTo>
                  <a:cubicBezTo>
                    <a:pt x="1677" y="0"/>
                    <a:pt x="961" y="0"/>
                    <a:pt x="23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875" tIns="72875" rIns="72875" bIns="72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707200" y="4678025"/>
              <a:ext cx="384100" cy="794325"/>
            </a:xfrm>
            <a:custGeom>
              <a:avLst/>
              <a:gdLst/>
              <a:ahLst/>
              <a:cxnLst/>
              <a:rect l="l" t="t" r="r" b="b"/>
              <a:pathLst>
                <a:path w="15364" h="31773" extrusionOk="0">
                  <a:moveTo>
                    <a:pt x="960" y="1"/>
                  </a:moveTo>
                  <a:cubicBezTo>
                    <a:pt x="913" y="1"/>
                    <a:pt x="866" y="31"/>
                    <a:pt x="866" y="92"/>
                  </a:cubicBezTo>
                  <a:cubicBezTo>
                    <a:pt x="839" y="917"/>
                    <a:pt x="825" y="1728"/>
                    <a:pt x="812" y="2553"/>
                  </a:cubicBezTo>
                  <a:cubicBezTo>
                    <a:pt x="798" y="3757"/>
                    <a:pt x="785" y="4947"/>
                    <a:pt x="771" y="6151"/>
                  </a:cubicBezTo>
                  <a:cubicBezTo>
                    <a:pt x="758" y="7584"/>
                    <a:pt x="731" y="9018"/>
                    <a:pt x="717" y="10465"/>
                  </a:cubicBezTo>
                  <a:cubicBezTo>
                    <a:pt x="704" y="11993"/>
                    <a:pt x="676" y="13535"/>
                    <a:pt x="649" y="15076"/>
                  </a:cubicBezTo>
                  <a:cubicBezTo>
                    <a:pt x="636" y="16618"/>
                    <a:pt x="609" y="18065"/>
                    <a:pt x="568" y="19566"/>
                  </a:cubicBezTo>
                  <a:cubicBezTo>
                    <a:pt x="541" y="20878"/>
                    <a:pt x="514" y="22203"/>
                    <a:pt x="460" y="23515"/>
                  </a:cubicBezTo>
                  <a:cubicBezTo>
                    <a:pt x="433" y="24516"/>
                    <a:pt x="392" y="25517"/>
                    <a:pt x="311" y="26517"/>
                  </a:cubicBezTo>
                  <a:cubicBezTo>
                    <a:pt x="298" y="26869"/>
                    <a:pt x="271" y="27207"/>
                    <a:pt x="230" y="27545"/>
                  </a:cubicBezTo>
                  <a:cubicBezTo>
                    <a:pt x="122" y="28451"/>
                    <a:pt x="0" y="29412"/>
                    <a:pt x="284" y="30304"/>
                  </a:cubicBezTo>
                  <a:cubicBezTo>
                    <a:pt x="406" y="30710"/>
                    <a:pt x="636" y="31088"/>
                    <a:pt x="988" y="31345"/>
                  </a:cubicBezTo>
                  <a:cubicBezTo>
                    <a:pt x="1353" y="31616"/>
                    <a:pt x="1812" y="31724"/>
                    <a:pt x="2259" y="31751"/>
                  </a:cubicBezTo>
                  <a:cubicBezTo>
                    <a:pt x="2476" y="31767"/>
                    <a:pt x="2694" y="31773"/>
                    <a:pt x="2911" y="31773"/>
                  </a:cubicBezTo>
                  <a:cubicBezTo>
                    <a:pt x="3246" y="31773"/>
                    <a:pt x="3580" y="31759"/>
                    <a:pt x="3909" y="31751"/>
                  </a:cubicBezTo>
                  <a:cubicBezTo>
                    <a:pt x="4544" y="31738"/>
                    <a:pt x="5180" y="31738"/>
                    <a:pt x="5802" y="31724"/>
                  </a:cubicBezTo>
                  <a:cubicBezTo>
                    <a:pt x="8331" y="31684"/>
                    <a:pt x="10860" y="31643"/>
                    <a:pt x="13375" y="31602"/>
                  </a:cubicBezTo>
                  <a:lnTo>
                    <a:pt x="15242" y="31562"/>
                  </a:lnTo>
                  <a:cubicBezTo>
                    <a:pt x="15363" y="31562"/>
                    <a:pt x="15363" y="31372"/>
                    <a:pt x="15242" y="31372"/>
                  </a:cubicBezTo>
                  <a:lnTo>
                    <a:pt x="15242" y="31386"/>
                  </a:lnTo>
                  <a:lnTo>
                    <a:pt x="7736" y="31508"/>
                  </a:lnTo>
                  <a:cubicBezTo>
                    <a:pt x="6478" y="31521"/>
                    <a:pt x="5234" y="31548"/>
                    <a:pt x="3976" y="31562"/>
                  </a:cubicBezTo>
                  <a:cubicBezTo>
                    <a:pt x="3594" y="31571"/>
                    <a:pt x="3205" y="31587"/>
                    <a:pt x="2818" y="31587"/>
                  </a:cubicBezTo>
                  <a:cubicBezTo>
                    <a:pt x="2645" y="31587"/>
                    <a:pt x="2471" y="31584"/>
                    <a:pt x="2299" y="31575"/>
                  </a:cubicBezTo>
                  <a:cubicBezTo>
                    <a:pt x="1826" y="31535"/>
                    <a:pt x="1339" y="31427"/>
                    <a:pt x="974" y="31088"/>
                  </a:cubicBezTo>
                  <a:cubicBezTo>
                    <a:pt x="271" y="30439"/>
                    <a:pt x="271" y="29317"/>
                    <a:pt x="338" y="28438"/>
                  </a:cubicBezTo>
                  <a:cubicBezTo>
                    <a:pt x="365" y="27924"/>
                    <a:pt x="433" y="27424"/>
                    <a:pt x="474" y="26923"/>
                  </a:cubicBezTo>
                  <a:cubicBezTo>
                    <a:pt x="555" y="26004"/>
                    <a:pt x="595" y="25070"/>
                    <a:pt x="636" y="24151"/>
                  </a:cubicBezTo>
                  <a:cubicBezTo>
                    <a:pt x="676" y="22893"/>
                    <a:pt x="717" y="21635"/>
                    <a:pt x="744" y="20378"/>
                  </a:cubicBezTo>
                  <a:cubicBezTo>
                    <a:pt x="785" y="18917"/>
                    <a:pt x="812" y="17457"/>
                    <a:pt x="825" y="15996"/>
                  </a:cubicBezTo>
                  <a:cubicBezTo>
                    <a:pt x="852" y="14535"/>
                    <a:pt x="879" y="12953"/>
                    <a:pt x="893" y="11425"/>
                  </a:cubicBezTo>
                  <a:cubicBezTo>
                    <a:pt x="920" y="9978"/>
                    <a:pt x="933" y="8517"/>
                    <a:pt x="947" y="7057"/>
                  </a:cubicBezTo>
                  <a:cubicBezTo>
                    <a:pt x="960" y="5813"/>
                    <a:pt x="974" y="4555"/>
                    <a:pt x="1001" y="3297"/>
                  </a:cubicBezTo>
                  <a:cubicBezTo>
                    <a:pt x="1015" y="2391"/>
                    <a:pt x="1015" y="1472"/>
                    <a:pt x="1042" y="565"/>
                  </a:cubicBezTo>
                  <a:cubicBezTo>
                    <a:pt x="1042" y="403"/>
                    <a:pt x="1055" y="254"/>
                    <a:pt x="1055" y="92"/>
                  </a:cubicBezTo>
                  <a:cubicBezTo>
                    <a:pt x="1055" y="31"/>
                    <a:pt x="1008" y="1"/>
                    <a:pt x="96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875" tIns="72875" rIns="72875" bIns="72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3717675" y="3243200"/>
              <a:ext cx="2850475" cy="1439425"/>
            </a:xfrm>
            <a:custGeom>
              <a:avLst/>
              <a:gdLst/>
              <a:ahLst/>
              <a:cxnLst/>
              <a:rect l="l" t="t" r="r" b="b"/>
              <a:pathLst>
                <a:path w="114019" h="57577" extrusionOk="0">
                  <a:moveTo>
                    <a:pt x="3381" y="0"/>
                  </a:moveTo>
                  <a:cubicBezTo>
                    <a:pt x="2919" y="0"/>
                    <a:pt x="2466" y="26"/>
                    <a:pt x="2056" y="118"/>
                  </a:cubicBezTo>
                  <a:cubicBezTo>
                    <a:pt x="1" y="591"/>
                    <a:pt x="433" y="3039"/>
                    <a:pt x="555" y="4607"/>
                  </a:cubicBezTo>
                  <a:cubicBezTo>
                    <a:pt x="609" y="5351"/>
                    <a:pt x="623" y="6095"/>
                    <a:pt x="650" y="6852"/>
                  </a:cubicBezTo>
                  <a:cubicBezTo>
                    <a:pt x="731" y="9517"/>
                    <a:pt x="758" y="12181"/>
                    <a:pt x="785" y="14845"/>
                  </a:cubicBezTo>
                  <a:cubicBezTo>
                    <a:pt x="866" y="22499"/>
                    <a:pt x="866" y="30167"/>
                    <a:pt x="839" y="37822"/>
                  </a:cubicBezTo>
                  <a:cubicBezTo>
                    <a:pt x="798" y="43813"/>
                    <a:pt x="825" y="49817"/>
                    <a:pt x="555" y="55808"/>
                  </a:cubicBezTo>
                  <a:cubicBezTo>
                    <a:pt x="541" y="56376"/>
                    <a:pt x="514" y="56931"/>
                    <a:pt x="447" y="57485"/>
                  </a:cubicBezTo>
                  <a:cubicBezTo>
                    <a:pt x="440" y="57546"/>
                    <a:pt x="484" y="57576"/>
                    <a:pt x="531" y="57576"/>
                  </a:cubicBezTo>
                  <a:cubicBezTo>
                    <a:pt x="579" y="57576"/>
                    <a:pt x="629" y="57546"/>
                    <a:pt x="636" y="57485"/>
                  </a:cubicBezTo>
                  <a:cubicBezTo>
                    <a:pt x="839" y="55889"/>
                    <a:pt x="812" y="54239"/>
                    <a:pt x="853" y="52617"/>
                  </a:cubicBezTo>
                  <a:cubicBezTo>
                    <a:pt x="920" y="49533"/>
                    <a:pt x="961" y="46450"/>
                    <a:pt x="988" y="43366"/>
                  </a:cubicBezTo>
                  <a:cubicBezTo>
                    <a:pt x="1055" y="35631"/>
                    <a:pt x="1069" y="27895"/>
                    <a:pt x="1015" y="20146"/>
                  </a:cubicBezTo>
                  <a:cubicBezTo>
                    <a:pt x="1001" y="16887"/>
                    <a:pt x="974" y="13641"/>
                    <a:pt x="920" y="10382"/>
                  </a:cubicBezTo>
                  <a:cubicBezTo>
                    <a:pt x="893" y="8475"/>
                    <a:pt x="880" y="6568"/>
                    <a:pt x="744" y="4675"/>
                  </a:cubicBezTo>
                  <a:cubicBezTo>
                    <a:pt x="704" y="4066"/>
                    <a:pt x="609" y="3471"/>
                    <a:pt x="596" y="2863"/>
                  </a:cubicBezTo>
                  <a:cubicBezTo>
                    <a:pt x="596" y="2160"/>
                    <a:pt x="663" y="1375"/>
                    <a:pt x="1164" y="821"/>
                  </a:cubicBezTo>
                  <a:cubicBezTo>
                    <a:pt x="1691" y="239"/>
                    <a:pt x="2502" y="226"/>
                    <a:pt x="3246" y="226"/>
                  </a:cubicBezTo>
                  <a:cubicBezTo>
                    <a:pt x="3517" y="239"/>
                    <a:pt x="3801" y="239"/>
                    <a:pt x="4071" y="239"/>
                  </a:cubicBezTo>
                  <a:cubicBezTo>
                    <a:pt x="5302" y="239"/>
                    <a:pt x="6546" y="253"/>
                    <a:pt x="7777" y="253"/>
                  </a:cubicBezTo>
                  <a:cubicBezTo>
                    <a:pt x="12469" y="266"/>
                    <a:pt x="17162" y="266"/>
                    <a:pt x="21855" y="280"/>
                  </a:cubicBezTo>
                  <a:cubicBezTo>
                    <a:pt x="28508" y="293"/>
                    <a:pt x="35162" y="307"/>
                    <a:pt x="41816" y="307"/>
                  </a:cubicBezTo>
                  <a:cubicBezTo>
                    <a:pt x="49362" y="320"/>
                    <a:pt x="56908" y="334"/>
                    <a:pt x="64441" y="334"/>
                  </a:cubicBezTo>
                  <a:cubicBezTo>
                    <a:pt x="71690" y="347"/>
                    <a:pt x="78938" y="361"/>
                    <a:pt x="86174" y="361"/>
                  </a:cubicBezTo>
                  <a:cubicBezTo>
                    <a:pt x="91948" y="374"/>
                    <a:pt x="97723" y="388"/>
                    <a:pt x="103484" y="402"/>
                  </a:cubicBezTo>
                  <a:cubicBezTo>
                    <a:pt x="106703" y="402"/>
                    <a:pt x="109908" y="402"/>
                    <a:pt x="113126" y="429"/>
                  </a:cubicBezTo>
                  <a:lnTo>
                    <a:pt x="113897" y="429"/>
                  </a:lnTo>
                  <a:cubicBezTo>
                    <a:pt x="114019" y="429"/>
                    <a:pt x="114019" y="239"/>
                    <a:pt x="113897" y="239"/>
                  </a:cubicBezTo>
                  <a:cubicBezTo>
                    <a:pt x="112437" y="215"/>
                    <a:pt x="110981" y="210"/>
                    <a:pt x="109524" y="210"/>
                  </a:cubicBezTo>
                  <a:cubicBezTo>
                    <a:pt x="108553" y="210"/>
                    <a:pt x="107582" y="212"/>
                    <a:pt x="106608" y="212"/>
                  </a:cubicBezTo>
                  <a:cubicBezTo>
                    <a:pt x="101280" y="199"/>
                    <a:pt x="95951" y="199"/>
                    <a:pt x="90623" y="185"/>
                  </a:cubicBezTo>
                  <a:cubicBezTo>
                    <a:pt x="83563" y="172"/>
                    <a:pt x="76518" y="158"/>
                    <a:pt x="69458" y="158"/>
                  </a:cubicBezTo>
                  <a:cubicBezTo>
                    <a:pt x="61844" y="145"/>
                    <a:pt x="54231" y="131"/>
                    <a:pt x="46617" y="131"/>
                  </a:cubicBezTo>
                  <a:cubicBezTo>
                    <a:pt x="39611" y="118"/>
                    <a:pt x="32620" y="104"/>
                    <a:pt x="25614" y="104"/>
                  </a:cubicBezTo>
                  <a:cubicBezTo>
                    <a:pt x="20421" y="90"/>
                    <a:pt x="15215" y="77"/>
                    <a:pt x="10022" y="63"/>
                  </a:cubicBezTo>
                  <a:cubicBezTo>
                    <a:pt x="8426" y="63"/>
                    <a:pt x="6844" y="63"/>
                    <a:pt x="5248" y="50"/>
                  </a:cubicBezTo>
                  <a:cubicBezTo>
                    <a:pt x="4668" y="50"/>
                    <a:pt x="4016" y="0"/>
                    <a:pt x="338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875" tIns="72875" rIns="72875" bIns="72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562050" y="3244100"/>
              <a:ext cx="390525" cy="1818550"/>
            </a:xfrm>
            <a:custGeom>
              <a:avLst/>
              <a:gdLst/>
              <a:ahLst/>
              <a:cxnLst/>
              <a:rect l="l" t="t" r="r" b="b"/>
              <a:pathLst>
                <a:path w="15621" h="72742" extrusionOk="0">
                  <a:moveTo>
                    <a:pt x="12470" y="0"/>
                  </a:moveTo>
                  <a:cubicBezTo>
                    <a:pt x="12407" y="0"/>
                    <a:pt x="12343" y="0"/>
                    <a:pt x="12280" y="0"/>
                  </a:cubicBezTo>
                  <a:cubicBezTo>
                    <a:pt x="11455" y="14"/>
                    <a:pt x="10630" y="27"/>
                    <a:pt x="9819" y="41"/>
                  </a:cubicBezTo>
                  <a:cubicBezTo>
                    <a:pt x="8169" y="68"/>
                    <a:pt x="6532" y="95"/>
                    <a:pt x="4896" y="122"/>
                  </a:cubicBezTo>
                  <a:cubicBezTo>
                    <a:pt x="3260" y="149"/>
                    <a:pt x="1704" y="176"/>
                    <a:pt x="122" y="203"/>
                  </a:cubicBezTo>
                  <a:cubicBezTo>
                    <a:pt x="0" y="203"/>
                    <a:pt x="0" y="393"/>
                    <a:pt x="122" y="393"/>
                  </a:cubicBezTo>
                  <a:cubicBezTo>
                    <a:pt x="3395" y="338"/>
                    <a:pt x="6681" y="284"/>
                    <a:pt x="9967" y="230"/>
                  </a:cubicBezTo>
                  <a:cubicBezTo>
                    <a:pt x="10765" y="217"/>
                    <a:pt x="11563" y="203"/>
                    <a:pt x="12348" y="203"/>
                  </a:cubicBezTo>
                  <a:cubicBezTo>
                    <a:pt x="12464" y="201"/>
                    <a:pt x="12583" y="198"/>
                    <a:pt x="12702" y="198"/>
                  </a:cubicBezTo>
                  <a:cubicBezTo>
                    <a:pt x="13248" y="198"/>
                    <a:pt x="13811" y="249"/>
                    <a:pt x="14254" y="582"/>
                  </a:cubicBezTo>
                  <a:cubicBezTo>
                    <a:pt x="15323" y="1380"/>
                    <a:pt x="15066" y="3057"/>
                    <a:pt x="14944" y="4193"/>
                  </a:cubicBezTo>
                  <a:cubicBezTo>
                    <a:pt x="14836" y="5234"/>
                    <a:pt x="14822" y="6302"/>
                    <a:pt x="14782" y="7344"/>
                  </a:cubicBezTo>
                  <a:cubicBezTo>
                    <a:pt x="14714" y="9426"/>
                    <a:pt x="14674" y="11509"/>
                    <a:pt x="14620" y="13592"/>
                  </a:cubicBezTo>
                  <a:cubicBezTo>
                    <a:pt x="14565" y="16418"/>
                    <a:pt x="14511" y="19258"/>
                    <a:pt x="14471" y="22085"/>
                  </a:cubicBezTo>
                  <a:cubicBezTo>
                    <a:pt x="14417" y="25371"/>
                    <a:pt x="14363" y="28671"/>
                    <a:pt x="14322" y="31957"/>
                  </a:cubicBezTo>
                  <a:cubicBezTo>
                    <a:pt x="14281" y="35433"/>
                    <a:pt x="14254" y="38895"/>
                    <a:pt x="14214" y="42370"/>
                  </a:cubicBezTo>
                  <a:cubicBezTo>
                    <a:pt x="14187" y="45724"/>
                    <a:pt x="14160" y="49091"/>
                    <a:pt x="14146" y="52445"/>
                  </a:cubicBezTo>
                  <a:cubicBezTo>
                    <a:pt x="14133" y="55421"/>
                    <a:pt x="14119" y="58382"/>
                    <a:pt x="14119" y="61357"/>
                  </a:cubicBezTo>
                  <a:cubicBezTo>
                    <a:pt x="14119" y="63643"/>
                    <a:pt x="14133" y="65942"/>
                    <a:pt x="14160" y="68228"/>
                  </a:cubicBezTo>
                  <a:cubicBezTo>
                    <a:pt x="14173" y="69553"/>
                    <a:pt x="14173" y="70892"/>
                    <a:pt x="14268" y="72217"/>
                  </a:cubicBezTo>
                  <a:cubicBezTo>
                    <a:pt x="14268" y="72366"/>
                    <a:pt x="14281" y="72501"/>
                    <a:pt x="14309" y="72650"/>
                  </a:cubicBezTo>
                  <a:cubicBezTo>
                    <a:pt x="14315" y="72711"/>
                    <a:pt x="14366" y="72741"/>
                    <a:pt x="14413" y="72741"/>
                  </a:cubicBezTo>
                  <a:cubicBezTo>
                    <a:pt x="14461" y="72741"/>
                    <a:pt x="14505" y="72711"/>
                    <a:pt x="14498" y="72650"/>
                  </a:cubicBezTo>
                  <a:cubicBezTo>
                    <a:pt x="14363" y="71595"/>
                    <a:pt x="14376" y="70513"/>
                    <a:pt x="14363" y="69445"/>
                  </a:cubicBezTo>
                  <a:cubicBezTo>
                    <a:pt x="14322" y="67335"/>
                    <a:pt x="14322" y="65225"/>
                    <a:pt x="14309" y="63116"/>
                  </a:cubicBezTo>
                  <a:cubicBezTo>
                    <a:pt x="14309" y="60235"/>
                    <a:pt x="14309" y="57368"/>
                    <a:pt x="14322" y="54487"/>
                  </a:cubicBezTo>
                  <a:cubicBezTo>
                    <a:pt x="14336" y="51161"/>
                    <a:pt x="14363" y="47834"/>
                    <a:pt x="14390" y="44507"/>
                  </a:cubicBezTo>
                  <a:cubicBezTo>
                    <a:pt x="14417" y="41018"/>
                    <a:pt x="14457" y="37515"/>
                    <a:pt x="14484" y="34026"/>
                  </a:cubicBezTo>
                  <a:cubicBezTo>
                    <a:pt x="14525" y="30645"/>
                    <a:pt x="14579" y="27278"/>
                    <a:pt x="14620" y="23897"/>
                  </a:cubicBezTo>
                  <a:cubicBezTo>
                    <a:pt x="14674" y="20949"/>
                    <a:pt x="14714" y="17987"/>
                    <a:pt x="14782" y="15025"/>
                  </a:cubicBezTo>
                  <a:cubicBezTo>
                    <a:pt x="14822" y="12753"/>
                    <a:pt x="14876" y="10495"/>
                    <a:pt x="14944" y="8236"/>
                  </a:cubicBezTo>
                  <a:cubicBezTo>
                    <a:pt x="14985" y="6979"/>
                    <a:pt x="15012" y="5721"/>
                    <a:pt x="15106" y="4463"/>
                  </a:cubicBezTo>
                  <a:cubicBezTo>
                    <a:pt x="15215" y="3070"/>
                    <a:pt x="15620" y="893"/>
                    <a:pt x="13984" y="203"/>
                  </a:cubicBezTo>
                  <a:cubicBezTo>
                    <a:pt x="13503" y="11"/>
                    <a:pt x="12980" y="0"/>
                    <a:pt x="1247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875" tIns="72875" rIns="72875" bIns="728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751944" y="1506283"/>
            <a:ext cx="1700800" cy="7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1751944" y="3192941"/>
            <a:ext cx="1700800" cy="7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 hasCustomPrompt="1"/>
          </p:nvPr>
        </p:nvSpPr>
        <p:spPr>
          <a:xfrm>
            <a:off x="1751944" y="4879599"/>
            <a:ext cx="1700800" cy="79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3952784" y="1570349"/>
            <a:ext cx="65156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4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952784" y="3257053"/>
            <a:ext cx="65156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4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5"/>
          </p:nvPr>
        </p:nvSpPr>
        <p:spPr>
          <a:xfrm>
            <a:off x="3952784" y="4943757"/>
            <a:ext cx="65156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4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ebas Neue"/>
              <a:buNone/>
              <a:defRPr sz="2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6"/>
          </p:nvPr>
        </p:nvSpPr>
        <p:spPr>
          <a:xfrm>
            <a:off x="825849" y="259232"/>
            <a:ext cx="105404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22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7608E-E2CF-CBE9-B5D1-991B2A04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6BEA38-3E5F-C52D-4DBB-4708CD633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542576-4452-C20B-14A2-81467C71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5963CA-BC46-0468-B21D-DFD307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1276B9-1827-D7F5-1885-3F56A000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23233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0096B-6409-8BEA-218F-503D5BE4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B392D4-F999-AF95-9795-4927D0385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B839B9-A54B-7AC8-90A8-D00D0B7F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390A14-C0EF-774C-7476-DB5E058E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8A223E-7070-459B-4082-32BAE329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0551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80446-1068-CFE6-5846-962B6820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A5D7D1-C006-D2B3-29E0-6AC4A9F0E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E0ED65-B3B2-D98F-B02C-D20CF4C46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06A18F-DBC6-DBEC-5639-A19877C2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69B5FB-86E3-36BB-17FF-E1286131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DD76F6-2942-FCF7-D066-7EB71F03A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87726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CF735-6A69-8A91-B7EB-0B2DD378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27504F-3D2C-7E12-AE4D-17DF75A8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9276CB-6997-ECDA-69D6-F2BDF30BC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DD549F-20D0-86DF-46A5-9C3D2EA7D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15E294-5583-8D33-5E77-79B5F05C3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87A648A-E72E-DC31-A9D9-41DF6FB0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DF08D1D-0E09-29E5-D5DD-04EA7BAE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EA5102-8F5F-3A78-035E-FAE62640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5047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8D004-DB82-549C-8D20-DD80F9C7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B63F7F-666C-4594-6E13-BFE5EE8B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5B338-DB8F-9A86-827A-19C7E7A5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44598A-2BD9-BA3D-F7D1-167928BF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51998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47D98B0-DE4E-7D5E-3C9F-35B686C3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74EE2D-A2E7-FC62-7DD4-BA0A1F5E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3E8132-5268-2D43-9F6C-F681AF5C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27075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F5548-8EA4-1368-DCC0-95C64BF7B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79B18D-147B-B6D6-4198-37587592B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152576-AC56-077C-4C2B-2DFC351EA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71878F-3906-274C-FA27-FDCBD147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D851E5-015C-12D3-ADBE-C9935746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B6C7D5-92D8-3078-EEA1-501E3CC9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23804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B039E-E7D1-A68A-27DC-1D00802D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C87747-F09A-E84F-F1C1-86E6E02C4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A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C6D803-5D12-52FF-7B18-663533037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A4B36E-FC23-21D4-6CF1-ED473282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C7D34B-8A0B-055A-6638-BF9E4D78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795FB3-6B99-E33C-B643-3072007F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01022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A000567-F7F4-0F69-5B0B-ED440BE3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DE6A76-636E-FA73-9D0D-200A4018C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C7E1B5-24AF-03F7-4B00-9083E2D2E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1FD05-3783-4B4B-8FDE-5F4E93E1A899}" type="datetimeFigureOut">
              <a:rPr lang="es-PA" smtClean="0"/>
              <a:t>11/23/2022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4EADAE-CDA7-F4CF-D18C-7DACCB650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3A1C2-6635-5C8F-1202-26C26A7F1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5EEBC-341F-456A-B014-C2ED55A8BBE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6847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png"/><Relationship Id="rId1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12" Type="http://schemas.openxmlformats.org/officeDocument/2006/relationships/image" Target="../media/image5.png"/><Relationship Id="rId17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26" Type="http://schemas.openxmlformats.org/officeDocument/2006/relationships/image" Target="../media/image33.jpeg"/><Relationship Id="rId3" Type="http://schemas.microsoft.com/office/2007/relationships/hdphoto" Target="../media/hdphoto2.wdp"/><Relationship Id="rId21" Type="http://schemas.microsoft.com/office/2007/relationships/hdphoto" Target="../media/hdphoto4.wdp"/><Relationship Id="rId7" Type="http://schemas.openxmlformats.org/officeDocument/2006/relationships/image" Target="../media/image22.png"/><Relationship Id="rId12" Type="http://schemas.openxmlformats.org/officeDocument/2006/relationships/image" Target="../media/image5.png"/><Relationship Id="rId17" Type="http://schemas.openxmlformats.org/officeDocument/2006/relationships/image" Target="../media/image27.png"/><Relationship Id="rId25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10.png"/><Relationship Id="rId20" Type="http://schemas.openxmlformats.org/officeDocument/2006/relationships/image" Target="../media/image29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1.png"/><Relationship Id="rId5" Type="http://schemas.openxmlformats.org/officeDocument/2006/relationships/image" Target="../media/image20.png"/><Relationship Id="rId15" Type="http://schemas.openxmlformats.org/officeDocument/2006/relationships/image" Target="../media/image12.png"/><Relationship Id="rId23" Type="http://schemas.microsoft.com/office/2007/relationships/hdphoto" Target="../media/hdphoto5.wdp"/><Relationship Id="rId28" Type="http://schemas.openxmlformats.org/officeDocument/2006/relationships/image" Target="../media/image16.png"/><Relationship Id="rId10" Type="http://schemas.openxmlformats.org/officeDocument/2006/relationships/image" Target="../media/image25.png"/><Relationship Id="rId19" Type="http://schemas.microsoft.com/office/2007/relationships/hdphoto" Target="../media/hdphoto3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8.svg"/><Relationship Id="rId22" Type="http://schemas.openxmlformats.org/officeDocument/2006/relationships/image" Target="../media/image30.png"/><Relationship Id="rId27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18" Type="http://schemas.openxmlformats.org/officeDocument/2006/relationships/image" Target="../media/image29.png"/><Relationship Id="rId26" Type="http://schemas.openxmlformats.org/officeDocument/2006/relationships/image" Target="../media/image40.png"/><Relationship Id="rId3" Type="http://schemas.microsoft.com/office/2007/relationships/hdphoto" Target="../media/hdphoto2.wdp"/><Relationship Id="rId21" Type="http://schemas.microsoft.com/office/2007/relationships/hdphoto" Target="../media/hdphoto5.wdp"/><Relationship Id="rId7" Type="http://schemas.openxmlformats.org/officeDocument/2006/relationships/image" Target="../media/image22.png"/><Relationship Id="rId12" Type="http://schemas.openxmlformats.org/officeDocument/2006/relationships/image" Target="../media/image5.png"/><Relationship Id="rId17" Type="http://schemas.microsoft.com/office/2007/relationships/hdphoto" Target="../media/hdphoto3.wdp"/><Relationship Id="rId25" Type="http://schemas.openxmlformats.org/officeDocument/2006/relationships/image" Target="../media/image39.png"/><Relationship Id="rId2" Type="http://schemas.openxmlformats.org/officeDocument/2006/relationships/image" Target="../media/image18.png"/><Relationship Id="rId16" Type="http://schemas.openxmlformats.org/officeDocument/2006/relationships/image" Target="../media/image37.png"/><Relationship Id="rId20" Type="http://schemas.openxmlformats.org/officeDocument/2006/relationships/image" Target="../media/image30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24" Type="http://schemas.openxmlformats.org/officeDocument/2006/relationships/image" Target="../media/image32.png"/><Relationship Id="rId5" Type="http://schemas.openxmlformats.org/officeDocument/2006/relationships/image" Target="../media/image20.png"/><Relationship Id="rId15" Type="http://schemas.openxmlformats.org/officeDocument/2006/relationships/image" Target="../media/image12.png"/><Relationship Id="rId23" Type="http://schemas.microsoft.com/office/2007/relationships/hdphoto" Target="../media/hdphoto6.wdp"/><Relationship Id="rId28" Type="http://schemas.openxmlformats.org/officeDocument/2006/relationships/image" Target="../media/image33.jpeg"/><Relationship Id="rId10" Type="http://schemas.openxmlformats.org/officeDocument/2006/relationships/image" Target="../media/image25.png"/><Relationship Id="rId19" Type="http://schemas.microsoft.com/office/2007/relationships/hdphoto" Target="../media/hdphoto4.wdp"/><Relationship Id="rId31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8.svg"/><Relationship Id="rId22" Type="http://schemas.openxmlformats.org/officeDocument/2006/relationships/image" Target="../media/image38.png"/><Relationship Id="rId27" Type="http://schemas.openxmlformats.org/officeDocument/2006/relationships/image" Target="../media/image35.png"/><Relationship Id="rId30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18" Type="http://schemas.microsoft.com/office/2007/relationships/hdphoto" Target="../media/hdphoto3.wdp"/><Relationship Id="rId26" Type="http://schemas.openxmlformats.org/officeDocument/2006/relationships/image" Target="../media/image35.png"/><Relationship Id="rId3" Type="http://schemas.microsoft.com/office/2007/relationships/hdphoto" Target="../media/hdphoto2.wdp"/><Relationship Id="rId21" Type="http://schemas.microsoft.com/office/2007/relationships/hdphoto" Target="../media/hdphoto5.wdp"/><Relationship Id="rId7" Type="http://schemas.openxmlformats.org/officeDocument/2006/relationships/image" Target="../media/image22.png"/><Relationship Id="rId12" Type="http://schemas.openxmlformats.org/officeDocument/2006/relationships/image" Target="../media/image5.png"/><Relationship Id="rId17" Type="http://schemas.openxmlformats.org/officeDocument/2006/relationships/image" Target="../media/image28.png"/><Relationship Id="rId25" Type="http://schemas.openxmlformats.org/officeDocument/2006/relationships/image" Target="../media/image42.png"/><Relationship Id="rId2" Type="http://schemas.openxmlformats.org/officeDocument/2006/relationships/image" Target="../media/image18.png"/><Relationship Id="rId16" Type="http://schemas.openxmlformats.org/officeDocument/2006/relationships/image" Target="../media/image10.png"/><Relationship Id="rId20" Type="http://schemas.openxmlformats.org/officeDocument/2006/relationships/image" Target="../media/image30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24" Type="http://schemas.openxmlformats.org/officeDocument/2006/relationships/image" Target="../media/image32.png"/><Relationship Id="rId5" Type="http://schemas.openxmlformats.org/officeDocument/2006/relationships/image" Target="../media/image20.png"/><Relationship Id="rId15" Type="http://schemas.openxmlformats.org/officeDocument/2006/relationships/image" Target="../media/image12.png"/><Relationship Id="rId23" Type="http://schemas.microsoft.com/office/2007/relationships/hdphoto" Target="../media/hdphoto6.wdp"/><Relationship Id="rId28" Type="http://schemas.openxmlformats.org/officeDocument/2006/relationships/image" Target="../media/image34.png"/><Relationship Id="rId10" Type="http://schemas.openxmlformats.org/officeDocument/2006/relationships/image" Target="../media/image25.png"/><Relationship Id="rId19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8.svg"/><Relationship Id="rId22" Type="http://schemas.openxmlformats.org/officeDocument/2006/relationships/image" Target="../media/image38.png"/><Relationship Id="rId27" Type="http://schemas.openxmlformats.org/officeDocument/2006/relationships/image" Target="../media/image33.jpeg"/><Relationship Id="rId30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18" Type="http://schemas.microsoft.com/office/2007/relationships/hdphoto" Target="../media/hdphoto3.wdp"/><Relationship Id="rId26" Type="http://schemas.openxmlformats.org/officeDocument/2006/relationships/image" Target="../media/image46.png"/><Relationship Id="rId3" Type="http://schemas.microsoft.com/office/2007/relationships/hdphoto" Target="../media/hdphoto2.wdp"/><Relationship Id="rId21" Type="http://schemas.openxmlformats.org/officeDocument/2006/relationships/image" Target="../media/image44.png"/><Relationship Id="rId7" Type="http://schemas.openxmlformats.org/officeDocument/2006/relationships/image" Target="../media/image22.png"/><Relationship Id="rId12" Type="http://schemas.openxmlformats.org/officeDocument/2006/relationships/image" Target="../media/image5.png"/><Relationship Id="rId17" Type="http://schemas.openxmlformats.org/officeDocument/2006/relationships/image" Target="../media/image28.png"/><Relationship Id="rId25" Type="http://schemas.openxmlformats.org/officeDocument/2006/relationships/image" Target="../media/image45.png"/><Relationship Id="rId2" Type="http://schemas.openxmlformats.org/officeDocument/2006/relationships/image" Target="../media/image18.png"/><Relationship Id="rId16" Type="http://schemas.openxmlformats.org/officeDocument/2006/relationships/image" Target="../media/image10.png"/><Relationship Id="rId20" Type="http://schemas.microsoft.com/office/2007/relationships/hdphoto" Target="../media/hdphoto4.wdp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24" Type="http://schemas.openxmlformats.org/officeDocument/2006/relationships/image" Target="../media/image32.png"/><Relationship Id="rId5" Type="http://schemas.openxmlformats.org/officeDocument/2006/relationships/image" Target="../media/image20.png"/><Relationship Id="rId15" Type="http://schemas.openxmlformats.org/officeDocument/2006/relationships/image" Target="../media/image12.png"/><Relationship Id="rId23" Type="http://schemas.microsoft.com/office/2007/relationships/hdphoto" Target="../media/hdphoto6.wdp"/><Relationship Id="rId28" Type="http://schemas.openxmlformats.org/officeDocument/2006/relationships/image" Target="../media/image33.jpeg"/><Relationship Id="rId10" Type="http://schemas.openxmlformats.org/officeDocument/2006/relationships/image" Target="../media/image25.png"/><Relationship Id="rId19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8.svg"/><Relationship Id="rId22" Type="http://schemas.openxmlformats.org/officeDocument/2006/relationships/image" Target="../media/image38.png"/><Relationship Id="rId27" Type="http://schemas.openxmlformats.org/officeDocument/2006/relationships/image" Target="../media/image35.png"/><Relationship Id="rId3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12" Type="http://schemas.openxmlformats.org/officeDocument/2006/relationships/image" Target="../media/image39.png"/><Relationship Id="rId2" Type="http://schemas.openxmlformats.org/officeDocument/2006/relationships/image" Target="../media/image47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27.png"/><Relationship Id="rId5" Type="http://schemas.openxmlformats.org/officeDocument/2006/relationships/image" Target="../media/image7.png"/><Relationship Id="rId15" Type="http://schemas.openxmlformats.org/officeDocument/2006/relationships/image" Target="../media/image10.png"/><Relationship Id="rId10" Type="http://schemas.openxmlformats.org/officeDocument/2006/relationships/image" Target="../media/image35.png"/><Relationship Id="rId4" Type="http://schemas.openxmlformats.org/officeDocument/2006/relationships/image" Target="../media/image48.png"/><Relationship Id="rId9" Type="http://schemas.openxmlformats.org/officeDocument/2006/relationships/image" Target="../media/image45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82BC77B-AD82-3AA7-0EB9-A0D04057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763" y="7461008"/>
            <a:ext cx="3504012" cy="497109"/>
          </a:xfrm>
          <a:prstGeom prst="rect">
            <a:avLst/>
          </a:prstGeom>
        </p:spPr>
      </p:pic>
      <p:pic>
        <p:nvPicPr>
          <p:cNvPr id="17" name="Imagen 16" descr="Un pastel decorado&#10;&#10;Descripción generada automáticamente con confianza media">
            <a:extLst>
              <a:ext uri="{FF2B5EF4-FFF2-40B4-BE49-F238E27FC236}">
                <a16:creationId xmlns:a16="http://schemas.microsoft.com/office/drawing/2014/main" id="{8E22EA48-BB2B-A10C-F4A1-ABC18E58F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1409" y="7115376"/>
            <a:ext cx="1986689" cy="842741"/>
          </a:xfrm>
          <a:prstGeom prst="rect">
            <a:avLst/>
          </a:prstGeom>
        </p:spPr>
      </p:pic>
      <p:pic>
        <p:nvPicPr>
          <p:cNvPr id="18" name="Imagen 17" descr="Pastel decorado con flores&#10;&#10;Descripción generada automáticamente con confianza baja">
            <a:extLst>
              <a:ext uri="{FF2B5EF4-FFF2-40B4-BE49-F238E27FC236}">
                <a16:creationId xmlns:a16="http://schemas.microsoft.com/office/drawing/2014/main" id="{75A4AF62-8E64-B293-E9E7-D6ED61052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240" y="6167634"/>
            <a:ext cx="956109" cy="14192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3728DF-B74A-BCA5-527F-E53620FB0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2802"/>
            <a:ext cx="12192000" cy="6985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B90C396-08BA-1D97-EB68-477B21942805}"/>
              </a:ext>
            </a:extLst>
          </p:cNvPr>
          <p:cNvSpPr txBox="1"/>
          <p:nvPr/>
        </p:nvSpPr>
        <p:spPr>
          <a:xfrm>
            <a:off x="-25681580" y="2460986"/>
            <a:ext cx="31682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3800">
                <a:latin typeface="Barlow Semi Condensed Black" panose="00000A06000000000000" pitchFamily="50" charset="0"/>
              </a:rPr>
              <a:t>ONE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98793F-F758-1F69-A98C-39247F55C4FF}"/>
              </a:ext>
            </a:extLst>
          </p:cNvPr>
          <p:cNvSpPr txBox="1"/>
          <p:nvPr/>
        </p:nvSpPr>
        <p:spPr>
          <a:xfrm>
            <a:off x="33688355" y="2460985"/>
            <a:ext cx="452470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3800">
                <a:latin typeface="Barlow Semi Condensed Black" panose="00000A06000000000000" pitchFamily="50" charset="0"/>
              </a:rPr>
              <a:t>PIECE</a:t>
            </a:r>
          </a:p>
        </p:txBody>
      </p:sp>
      <p:pic>
        <p:nvPicPr>
          <p:cNvPr id="5" name="Imagen 4" descr="Nubes en el cielo&#10;&#10;Descripción generada automáticamente">
            <a:extLst>
              <a:ext uri="{FF2B5EF4-FFF2-40B4-BE49-F238E27FC236}">
                <a16:creationId xmlns:a16="http://schemas.microsoft.com/office/drawing/2014/main" id="{BFCE0C79-6D0E-725A-1F3E-7D065DE77E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C65265B-C5CC-A83E-2102-51E43C4FE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5030" y="2419155"/>
            <a:ext cx="2031166" cy="2019690"/>
          </a:xfrm>
          <a:prstGeom prst="rect">
            <a:avLst/>
          </a:prstGeom>
        </p:spPr>
      </p:pic>
      <p:pic>
        <p:nvPicPr>
          <p:cNvPr id="11" name="Imagen 10" descr="Imagen que contiene ventana, pequeño, listo, lado&#10;&#10;Descripción generada automáticamente">
            <a:extLst>
              <a:ext uri="{FF2B5EF4-FFF2-40B4-BE49-F238E27FC236}">
                <a16:creationId xmlns:a16="http://schemas.microsoft.com/office/drawing/2014/main" id="{9E748677-7664-89C1-A38B-DA24BCE452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13193" cy="6858000"/>
          </a:xfrm>
          <a:prstGeom prst="rect">
            <a:avLst/>
          </a:prstGeom>
        </p:spPr>
      </p:pic>
      <p:pic>
        <p:nvPicPr>
          <p:cNvPr id="12" name="Imagen 11" descr="Imagen que contiene ventana, pequeño, listo, lado&#10;&#10;Descripción generada automáticamente">
            <a:extLst>
              <a:ext uri="{FF2B5EF4-FFF2-40B4-BE49-F238E27FC236}">
                <a16:creationId xmlns:a16="http://schemas.microsoft.com/office/drawing/2014/main" id="{DCBA935D-8990-AB02-51D6-096B5DC52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313193" cy="6858000"/>
          </a:xfrm>
          <a:prstGeom prst="rect">
            <a:avLst/>
          </a:prstGeom>
        </p:spPr>
      </p:pic>
      <p:pic>
        <p:nvPicPr>
          <p:cNvPr id="19" name="Picture 8" descr="Download Cloud Png Image HQ PNG Image | FreePNGImg">
            <a:extLst>
              <a:ext uri="{FF2B5EF4-FFF2-40B4-BE49-F238E27FC236}">
                <a16:creationId xmlns:a16="http://schemas.microsoft.com/office/drawing/2014/main" id="{81EC603D-B7A3-E843-E508-FAA948AB3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21458" y="2726198"/>
            <a:ext cx="5883943" cy="321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Download Cloud Png Image HQ PNG Image | FreePNGImg">
            <a:extLst>
              <a:ext uri="{FF2B5EF4-FFF2-40B4-BE49-F238E27FC236}">
                <a16:creationId xmlns:a16="http://schemas.microsoft.com/office/drawing/2014/main" id="{9B983C70-E1FE-88A9-49FA-8DE0E5879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803" y="2820604"/>
            <a:ext cx="5883943" cy="321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91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O SE!">
            <a:hlinkClick r:id="" action="ppaction://media"/>
            <a:extLst>
              <a:ext uri="{FF2B5EF4-FFF2-40B4-BE49-F238E27FC236}">
                <a16:creationId xmlns:a16="http://schemas.microsoft.com/office/drawing/2014/main" id="{646FACF8-807F-4B20-9F30-32D737D9C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02A04B-1389-4DAF-923F-37363735B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0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29" y="735861"/>
            <a:ext cx="6278950" cy="511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29F330-C863-4E28-8839-2907C22A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79" y="365464"/>
            <a:ext cx="1983441" cy="198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39DC5D4-12B0-49E5-A910-57EFA915EE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59" y="281699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title" idx="6"/>
          </p:nvPr>
        </p:nvSpPr>
        <p:spPr>
          <a:xfrm>
            <a:off x="1012249" y="224299"/>
            <a:ext cx="10540400" cy="4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s-419"/>
              <a:t>Insertar usuario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041839" y="944617"/>
            <a:ext cx="8108395" cy="80711"/>
          </a:xfrm>
          <a:custGeom>
            <a:avLst/>
            <a:gdLst/>
            <a:ahLst/>
            <a:cxnLst/>
            <a:rect l="l" t="t" r="r" b="b"/>
            <a:pathLst>
              <a:path w="10509" h="1827" extrusionOk="0">
                <a:moveTo>
                  <a:pt x="785" y="1"/>
                </a:moveTo>
                <a:cubicBezTo>
                  <a:pt x="1" y="1"/>
                  <a:pt x="379" y="1826"/>
                  <a:pt x="1001" y="1826"/>
                </a:cubicBezTo>
                <a:lnTo>
                  <a:pt x="9724" y="1826"/>
                </a:lnTo>
                <a:cubicBezTo>
                  <a:pt x="10509" y="1826"/>
                  <a:pt x="10130" y="1"/>
                  <a:pt x="95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7167" tIns="97167" rIns="97167" bIns="97167" anchor="ctr" anchorCtr="0">
            <a:noAutofit/>
          </a:bodyPr>
          <a:lstStyle/>
          <a:p>
            <a:endParaRPr sz="2400"/>
          </a:p>
        </p:txBody>
      </p:sp>
      <p:sp>
        <p:nvSpPr>
          <p:cNvPr id="131" name="Google Shape;131;p16"/>
          <p:cNvSpPr/>
          <p:nvPr/>
        </p:nvSpPr>
        <p:spPr>
          <a:xfrm>
            <a:off x="10095249" y="944609"/>
            <a:ext cx="1343204" cy="541820"/>
          </a:xfrm>
          <a:custGeom>
            <a:avLst/>
            <a:gdLst/>
            <a:ahLst/>
            <a:cxnLst/>
            <a:rect l="l" t="t" r="r" b="b"/>
            <a:pathLst>
              <a:path w="6560" h="3328" extrusionOk="0">
                <a:moveTo>
                  <a:pt x="2590" y="183"/>
                </a:moveTo>
                <a:cubicBezTo>
                  <a:pt x="3233" y="183"/>
                  <a:pt x="3411" y="868"/>
                  <a:pt x="3463" y="1390"/>
                </a:cubicBezTo>
                <a:cubicBezTo>
                  <a:pt x="3471" y="1445"/>
                  <a:pt x="3524" y="1482"/>
                  <a:pt x="3573" y="1482"/>
                </a:cubicBezTo>
                <a:cubicBezTo>
                  <a:pt x="3608" y="1482"/>
                  <a:pt x="3641" y="1462"/>
                  <a:pt x="3652" y="1417"/>
                </a:cubicBezTo>
                <a:cubicBezTo>
                  <a:pt x="3703" y="1176"/>
                  <a:pt x="3933" y="982"/>
                  <a:pt x="4185" y="982"/>
                </a:cubicBezTo>
                <a:cubicBezTo>
                  <a:pt x="4201" y="982"/>
                  <a:pt x="4217" y="983"/>
                  <a:pt x="4234" y="984"/>
                </a:cubicBezTo>
                <a:cubicBezTo>
                  <a:pt x="4504" y="1011"/>
                  <a:pt x="4694" y="1295"/>
                  <a:pt x="4761" y="1552"/>
                </a:cubicBezTo>
                <a:cubicBezTo>
                  <a:pt x="4779" y="1588"/>
                  <a:pt x="4821" y="1618"/>
                  <a:pt x="4863" y="1618"/>
                </a:cubicBezTo>
                <a:cubicBezTo>
                  <a:pt x="4884" y="1618"/>
                  <a:pt x="4905" y="1611"/>
                  <a:pt x="4923" y="1593"/>
                </a:cubicBezTo>
                <a:cubicBezTo>
                  <a:pt x="5005" y="1498"/>
                  <a:pt x="5072" y="1417"/>
                  <a:pt x="5140" y="1309"/>
                </a:cubicBezTo>
                <a:cubicBezTo>
                  <a:pt x="5207" y="1214"/>
                  <a:pt x="5289" y="1133"/>
                  <a:pt x="5410" y="1106"/>
                </a:cubicBezTo>
                <a:cubicBezTo>
                  <a:pt x="5448" y="1099"/>
                  <a:pt x="5484" y="1095"/>
                  <a:pt x="5520" y="1095"/>
                </a:cubicBezTo>
                <a:cubicBezTo>
                  <a:pt x="5757" y="1095"/>
                  <a:pt x="5957" y="1243"/>
                  <a:pt x="6086" y="1431"/>
                </a:cubicBezTo>
                <a:cubicBezTo>
                  <a:pt x="6276" y="1715"/>
                  <a:pt x="6357" y="2026"/>
                  <a:pt x="6343" y="2364"/>
                </a:cubicBezTo>
                <a:cubicBezTo>
                  <a:pt x="6330" y="2661"/>
                  <a:pt x="6046" y="2891"/>
                  <a:pt x="5762" y="2918"/>
                </a:cubicBezTo>
                <a:cubicBezTo>
                  <a:pt x="5722" y="2923"/>
                  <a:pt x="5683" y="2925"/>
                  <a:pt x="5643" y="2925"/>
                </a:cubicBezTo>
                <a:cubicBezTo>
                  <a:pt x="5346" y="2925"/>
                  <a:pt x="5060" y="2792"/>
                  <a:pt x="4869" y="2553"/>
                </a:cubicBezTo>
                <a:cubicBezTo>
                  <a:pt x="4851" y="2530"/>
                  <a:pt x="4830" y="2521"/>
                  <a:pt x="4809" y="2521"/>
                </a:cubicBezTo>
                <a:cubicBezTo>
                  <a:pt x="4767" y="2521"/>
                  <a:pt x="4725" y="2557"/>
                  <a:pt x="4707" y="2594"/>
                </a:cubicBezTo>
                <a:cubicBezTo>
                  <a:pt x="4615" y="2871"/>
                  <a:pt x="4406" y="3135"/>
                  <a:pt x="4082" y="3135"/>
                </a:cubicBezTo>
                <a:cubicBezTo>
                  <a:pt x="4074" y="3135"/>
                  <a:pt x="4066" y="3135"/>
                  <a:pt x="4058" y="3135"/>
                </a:cubicBezTo>
                <a:cubicBezTo>
                  <a:pt x="3796" y="3121"/>
                  <a:pt x="3470" y="2917"/>
                  <a:pt x="3463" y="2621"/>
                </a:cubicBezTo>
                <a:lnTo>
                  <a:pt x="3463" y="2621"/>
                </a:lnTo>
                <a:cubicBezTo>
                  <a:pt x="3463" y="2621"/>
                  <a:pt x="3463" y="2621"/>
                  <a:pt x="3463" y="2621"/>
                </a:cubicBezTo>
                <a:lnTo>
                  <a:pt x="3463" y="2621"/>
                </a:lnTo>
                <a:lnTo>
                  <a:pt x="3463" y="2621"/>
                </a:lnTo>
                <a:cubicBezTo>
                  <a:pt x="3462" y="2612"/>
                  <a:pt x="3462" y="2603"/>
                  <a:pt x="3463" y="2594"/>
                </a:cubicBezTo>
                <a:cubicBezTo>
                  <a:pt x="3463" y="2534"/>
                  <a:pt x="3414" y="2503"/>
                  <a:pt x="3365" y="2503"/>
                </a:cubicBezTo>
                <a:cubicBezTo>
                  <a:pt x="3325" y="2503"/>
                  <a:pt x="3286" y="2524"/>
                  <a:pt x="3274" y="2567"/>
                </a:cubicBezTo>
                <a:cubicBezTo>
                  <a:pt x="3179" y="2891"/>
                  <a:pt x="2773" y="3094"/>
                  <a:pt x="2462" y="3107"/>
                </a:cubicBezTo>
                <a:cubicBezTo>
                  <a:pt x="2455" y="3108"/>
                  <a:pt x="2448" y="3108"/>
                  <a:pt x="2442" y="3108"/>
                </a:cubicBezTo>
                <a:cubicBezTo>
                  <a:pt x="2114" y="3108"/>
                  <a:pt x="1767" y="2799"/>
                  <a:pt x="1642" y="2498"/>
                </a:cubicBezTo>
                <a:lnTo>
                  <a:pt x="1642" y="2498"/>
                </a:lnTo>
                <a:cubicBezTo>
                  <a:pt x="1638" y="2450"/>
                  <a:pt x="1591" y="2423"/>
                  <a:pt x="1544" y="2423"/>
                </a:cubicBezTo>
                <a:cubicBezTo>
                  <a:pt x="1511" y="2423"/>
                  <a:pt x="1477" y="2436"/>
                  <a:pt x="1458" y="2466"/>
                </a:cubicBezTo>
                <a:lnTo>
                  <a:pt x="1458" y="2466"/>
                </a:lnTo>
                <a:cubicBezTo>
                  <a:pt x="1446" y="2482"/>
                  <a:pt x="1440" y="2501"/>
                  <a:pt x="1443" y="2523"/>
                </a:cubicBezTo>
                <a:lnTo>
                  <a:pt x="1443" y="2523"/>
                </a:lnTo>
                <a:cubicBezTo>
                  <a:pt x="1392" y="2610"/>
                  <a:pt x="1288" y="2666"/>
                  <a:pt x="1204" y="2702"/>
                </a:cubicBezTo>
                <a:cubicBezTo>
                  <a:pt x="1128" y="2744"/>
                  <a:pt x="1058" y="2765"/>
                  <a:pt x="982" y="2765"/>
                </a:cubicBezTo>
                <a:cubicBezTo>
                  <a:pt x="937" y="2765"/>
                  <a:pt x="890" y="2758"/>
                  <a:pt x="839" y="2742"/>
                </a:cubicBezTo>
                <a:cubicBezTo>
                  <a:pt x="691" y="2688"/>
                  <a:pt x="542" y="2607"/>
                  <a:pt x="474" y="2472"/>
                </a:cubicBezTo>
                <a:cubicBezTo>
                  <a:pt x="393" y="2350"/>
                  <a:pt x="366" y="2215"/>
                  <a:pt x="325" y="2080"/>
                </a:cubicBezTo>
                <a:cubicBezTo>
                  <a:pt x="285" y="1958"/>
                  <a:pt x="244" y="1850"/>
                  <a:pt x="258" y="1715"/>
                </a:cubicBezTo>
                <a:cubicBezTo>
                  <a:pt x="258" y="1593"/>
                  <a:pt x="312" y="1471"/>
                  <a:pt x="379" y="1363"/>
                </a:cubicBezTo>
                <a:cubicBezTo>
                  <a:pt x="495" y="1179"/>
                  <a:pt x="698" y="1053"/>
                  <a:pt x="914" y="1053"/>
                </a:cubicBezTo>
                <a:cubicBezTo>
                  <a:pt x="952" y="1053"/>
                  <a:pt x="990" y="1057"/>
                  <a:pt x="1029" y="1065"/>
                </a:cubicBezTo>
                <a:cubicBezTo>
                  <a:pt x="1298" y="1104"/>
                  <a:pt x="1543" y="1300"/>
                  <a:pt x="1625" y="1574"/>
                </a:cubicBezTo>
                <a:lnTo>
                  <a:pt x="1625" y="1574"/>
                </a:lnTo>
                <a:cubicBezTo>
                  <a:pt x="1625" y="1581"/>
                  <a:pt x="1624" y="1587"/>
                  <a:pt x="1624" y="1593"/>
                </a:cubicBezTo>
                <a:lnTo>
                  <a:pt x="1630" y="1592"/>
                </a:lnTo>
                <a:lnTo>
                  <a:pt x="1630" y="1592"/>
                </a:lnTo>
                <a:cubicBezTo>
                  <a:pt x="1633" y="1601"/>
                  <a:pt x="1635" y="1610"/>
                  <a:pt x="1637" y="1620"/>
                </a:cubicBezTo>
                <a:cubicBezTo>
                  <a:pt x="1643" y="1665"/>
                  <a:pt x="1675" y="1684"/>
                  <a:pt x="1710" y="1684"/>
                </a:cubicBezTo>
                <a:cubicBezTo>
                  <a:pt x="1758" y="1684"/>
                  <a:pt x="1813" y="1648"/>
                  <a:pt x="1813" y="1593"/>
                </a:cubicBezTo>
                <a:cubicBezTo>
                  <a:pt x="1867" y="1079"/>
                  <a:pt x="1813" y="254"/>
                  <a:pt x="2516" y="186"/>
                </a:cubicBezTo>
                <a:cubicBezTo>
                  <a:pt x="2541" y="184"/>
                  <a:pt x="2566" y="183"/>
                  <a:pt x="2590" y="183"/>
                </a:cubicBezTo>
                <a:close/>
                <a:moveTo>
                  <a:pt x="2583" y="0"/>
                </a:moveTo>
                <a:cubicBezTo>
                  <a:pt x="2450" y="0"/>
                  <a:pt x="2315" y="27"/>
                  <a:pt x="2192" y="78"/>
                </a:cubicBezTo>
                <a:cubicBezTo>
                  <a:pt x="1962" y="186"/>
                  <a:pt x="1813" y="389"/>
                  <a:pt x="1732" y="633"/>
                </a:cubicBezTo>
                <a:cubicBezTo>
                  <a:pt x="1682" y="825"/>
                  <a:pt x="1663" y="1028"/>
                  <a:pt x="1649" y="1228"/>
                </a:cubicBezTo>
                <a:lnTo>
                  <a:pt x="1649" y="1228"/>
                </a:lnTo>
                <a:cubicBezTo>
                  <a:pt x="1525" y="1068"/>
                  <a:pt x="1351" y="948"/>
                  <a:pt x="1150" y="890"/>
                </a:cubicBezTo>
                <a:cubicBezTo>
                  <a:pt x="1082" y="872"/>
                  <a:pt x="1012" y="863"/>
                  <a:pt x="942" y="863"/>
                </a:cubicBezTo>
                <a:cubicBezTo>
                  <a:pt x="691" y="863"/>
                  <a:pt x="440" y="973"/>
                  <a:pt x="271" y="1174"/>
                </a:cubicBezTo>
                <a:cubicBezTo>
                  <a:pt x="55" y="1444"/>
                  <a:pt x="1" y="1769"/>
                  <a:pt x="109" y="2080"/>
                </a:cubicBezTo>
                <a:cubicBezTo>
                  <a:pt x="177" y="2242"/>
                  <a:pt x="217" y="2431"/>
                  <a:pt x="312" y="2580"/>
                </a:cubicBezTo>
                <a:cubicBezTo>
                  <a:pt x="407" y="2729"/>
                  <a:pt x="582" y="2837"/>
                  <a:pt x="745" y="2905"/>
                </a:cubicBezTo>
                <a:cubicBezTo>
                  <a:pt x="828" y="2941"/>
                  <a:pt x="910" y="2958"/>
                  <a:pt x="988" y="2958"/>
                </a:cubicBezTo>
                <a:cubicBezTo>
                  <a:pt x="1087" y="2958"/>
                  <a:pt x="1182" y="2930"/>
                  <a:pt x="1272" y="2878"/>
                </a:cubicBezTo>
                <a:cubicBezTo>
                  <a:pt x="1362" y="2837"/>
                  <a:pt x="1457" y="2781"/>
                  <a:pt x="1529" y="2708"/>
                </a:cubicBezTo>
                <a:lnTo>
                  <a:pt x="1529" y="2708"/>
                </a:lnTo>
                <a:cubicBezTo>
                  <a:pt x="1718" y="3026"/>
                  <a:pt x="2077" y="3297"/>
                  <a:pt x="2440" y="3297"/>
                </a:cubicBezTo>
                <a:cubicBezTo>
                  <a:pt x="2447" y="3297"/>
                  <a:pt x="2455" y="3297"/>
                  <a:pt x="2462" y="3297"/>
                </a:cubicBezTo>
                <a:cubicBezTo>
                  <a:pt x="2779" y="3276"/>
                  <a:pt x="3128" y="3123"/>
                  <a:pt x="3331" y="2864"/>
                </a:cubicBezTo>
                <a:lnTo>
                  <a:pt x="3331" y="2864"/>
                </a:lnTo>
                <a:cubicBezTo>
                  <a:pt x="3453" y="3122"/>
                  <a:pt x="3754" y="3293"/>
                  <a:pt x="4031" y="3324"/>
                </a:cubicBezTo>
                <a:cubicBezTo>
                  <a:pt x="4054" y="3326"/>
                  <a:pt x="4076" y="3327"/>
                  <a:pt x="4099" y="3327"/>
                </a:cubicBezTo>
                <a:cubicBezTo>
                  <a:pt x="4437" y="3327"/>
                  <a:pt x="4686" y="3084"/>
                  <a:pt x="4831" y="2797"/>
                </a:cubicBezTo>
                <a:lnTo>
                  <a:pt x="4831" y="2797"/>
                </a:lnTo>
                <a:cubicBezTo>
                  <a:pt x="5050" y="3010"/>
                  <a:pt x="5364" y="3121"/>
                  <a:pt x="5667" y="3121"/>
                </a:cubicBezTo>
                <a:cubicBezTo>
                  <a:pt x="5857" y="3121"/>
                  <a:pt x="6046" y="3067"/>
                  <a:pt x="6195" y="2959"/>
                </a:cubicBezTo>
                <a:cubicBezTo>
                  <a:pt x="6330" y="2851"/>
                  <a:pt x="6465" y="2702"/>
                  <a:pt x="6519" y="2526"/>
                </a:cubicBezTo>
                <a:cubicBezTo>
                  <a:pt x="6560" y="2377"/>
                  <a:pt x="6533" y="2201"/>
                  <a:pt x="6519" y="2053"/>
                </a:cubicBezTo>
                <a:cubicBezTo>
                  <a:pt x="6492" y="1850"/>
                  <a:pt x="6425" y="1647"/>
                  <a:pt x="6330" y="1471"/>
                </a:cubicBezTo>
                <a:cubicBezTo>
                  <a:pt x="6168" y="1160"/>
                  <a:pt x="5911" y="930"/>
                  <a:pt x="5546" y="917"/>
                </a:cubicBezTo>
                <a:cubicBezTo>
                  <a:pt x="5529" y="915"/>
                  <a:pt x="5513" y="915"/>
                  <a:pt x="5496" y="915"/>
                </a:cubicBezTo>
                <a:cubicBezTo>
                  <a:pt x="5351" y="915"/>
                  <a:pt x="5209" y="968"/>
                  <a:pt x="5099" y="1065"/>
                </a:cubicBezTo>
                <a:cubicBezTo>
                  <a:pt x="5045" y="1119"/>
                  <a:pt x="5005" y="1187"/>
                  <a:pt x="4950" y="1255"/>
                </a:cubicBezTo>
                <a:cubicBezTo>
                  <a:pt x="4929" y="1282"/>
                  <a:pt x="4907" y="1310"/>
                  <a:pt x="4885" y="1337"/>
                </a:cubicBezTo>
                <a:lnTo>
                  <a:pt x="4885" y="1337"/>
                </a:lnTo>
                <a:cubicBezTo>
                  <a:pt x="4754" y="1070"/>
                  <a:pt x="4525" y="829"/>
                  <a:pt x="4220" y="795"/>
                </a:cubicBezTo>
                <a:cubicBezTo>
                  <a:pt x="4204" y="794"/>
                  <a:pt x="4187" y="793"/>
                  <a:pt x="4171" y="793"/>
                </a:cubicBezTo>
                <a:cubicBezTo>
                  <a:pt x="3955" y="793"/>
                  <a:pt x="3744" y="905"/>
                  <a:pt x="3606" y="1077"/>
                </a:cubicBezTo>
                <a:lnTo>
                  <a:pt x="3606" y="1077"/>
                </a:lnTo>
                <a:cubicBezTo>
                  <a:pt x="3523" y="656"/>
                  <a:pt x="3343" y="227"/>
                  <a:pt x="2922" y="65"/>
                </a:cubicBezTo>
                <a:cubicBezTo>
                  <a:pt x="2815" y="21"/>
                  <a:pt x="2700" y="0"/>
                  <a:pt x="25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7167" tIns="97167" rIns="97167" bIns="97167" anchor="ctr" anchorCtr="0">
            <a:noAutofit/>
          </a:bodyPr>
          <a:lstStyle/>
          <a:p>
            <a:endParaRPr sz="2400"/>
          </a:p>
        </p:txBody>
      </p:sp>
      <p:grpSp>
        <p:nvGrpSpPr>
          <p:cNvPr id="132" name="Google Shape;132;p16"/>
          <p:cNvGrpSpPr/>
          <p:nvPr/>
        </p:nvGrpSpPr>
        <p:grpSpPr>
          <a:xfrm>
            <a:off x="10668869" y="2890677"/>
            <a:ext cx="1783337" cy="1418081"/>
            <a:chOff x="9354280" y="3187308"/>
            <a:chExt cx="1563600" cy="1563600"/>
          </a:xfrm>
        </p:grpSpPr>
        <p:sp>
          <p:nvSpPr>
            <p:cNvPr id="133" name="Google Shape;133;p16"/>
            <p:cNvSpPr/>
            <p:nvPr/>
          </p:nvSpPr>
          <p:spPr>
            <a:xfrm rot="-663420" flipH="1">
              <a:off x="9469710" y="3302738"/>
              <a:ext cx="1332740" cy="1332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57150" dir="30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7167" tIns="97167" rIns="97167" bIns="97167" anchor="ctr" anchorCtr="0">
              <a:noAutofit/>
            </a:bodyPr>
            <a:lstStyle/>
            <a:p>
              <a:endParaRPr sz="1467"/>
            </a:p>
          </p:txBody>
        </p:sp>
        <p:grpSp>
          <p:nvGrpSpPr>
            <p:cNvPr id="134" name="Google Shape;134;p16"/>
            <p:cNvGrpSpPr/>
            <p:nvPr/>
          </p:nvGrpSpPr>
          <p:grpSpPr>
            <a:xfrm>
              <a:off x="9583406" y="3416373"/>
              <a:ext cx="1105347" cy="1105468"/>
              <a:chOff x="11822113" y="3170763"/>
              <a:chExt cx="1214400" cy="1214400"/>
            </a:xfrm>
          </p:grpSpPr>
          <p:sp>
            <p:nvSpPr>
              <p:cNvPr id="135" name="Google Shape;135;p16"/>
              <p:cNvSpPr/>
              <p:nvPr/>
            </p:nvSpPr>
            <p:spPr>
              <a:xfrm>
                <a:off x="11822113" y="3170763"/>
                <a:ext cx="1214400" cy="1214400"/>
              </a:xfrm>
              <a:prstGeom prst="ellipse">
                <a:avLst/>
              </a:prstGeom>
              <a:solidFill>
                <a:srgbClr val="FFE599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7167" tIns="97167" rIns="97167" bIns="97167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12130500" y="3807263"/>
                <a:ext cx="668275" cy="338375"/>
              </a:xfrm>
              <a:custGeom>
                <a:avLst/>
                <a:gdLst/>
                <a:ahLst/>
                <a:cxnLst/>
                <a:rect l="l" t="t" r="r" b="b"/>
                <a:pathLst>
                  <a:path w="26731" h="13535" extrusionOk="0">
                    <a:moveTo>
                      <a:pt x="26731" y="0"/>
                    </a:moveTo>
                    <a:lnTo>
                      <a:pt x="24018" y="820"/>
                    </a:lnTo>
                    <a:lnTo>
                      <a:pt x="18621" y="820"/>
                    </a:lnTo>
                    <a:lnTo>
                      <a:pt x="10370" y="1300"/>
                    </a:lnTo>
                    <a:lnTo>
                      <a:pt x="0" y="1300"/>
                    </a:lnTo>
                    <a:lnTo>
                      <a:pt x="1667" y="6245"/>
                    </a:lnTo>
                    <a:lnTo>
                      <a:pt x="4606" y="8703"/>
                    </a:lnTo>
                    <a:lnTo>
                      <a:pt x="8844" y="10116"/>
                    </a:lnTo>
                    <a:lnTo>
                      <a:pt x="10144" y="13535"/>
                    </a:lnTo>
                    <a:lnTo>
                      <a:pt x="18141" y="13535"/>
                    </a:lnTo>
                    <a:lnTo>
                      <a:pt x="19667" y="10596"/>
                    </a:lnTo>
                    <a:lnTo>
                      <a:pt x="23199" y="9183"/>
                    </a:lnTo>
                    <a:lnTo>
                      <a:pt x="25318" y="6782"/>
                    </a:lnTo>
                    <a:lnTo>
                      <a:pt x="26731" y="4012"/>
                    </a:lnTo>
                    <a:lnTo>
                      <a:pt x="26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7167" tIns="97167" rIns="97167" bIns="97167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12292975" y="3827738"/>
                <a:ext cx="341200" cy="505825"/>
              </a:xfrm>
              <a:custGeom>
                <a:avLst/>
                <a:gdLst/>
                <a:ahLst/>
                <a:cxnLst/>
                <a:rect l="l" t="t" r="r" b="b"/>
                <a:pathLst>
                  <a:path w="13648" h="20233" extrusionOk="0">
                    <a:moveTo>
                      <a:pt x="13648" y="1"/>
                    </a:moveTo>
                    <a:lnTo>
                      <a:pt x="8392" y="114"/>
                    </a:lnTo>
                    <a:lnTo>
                      <a:pt x="933" y="481"/>
                    </a:lnTo>
                    <a:lnTo>
                      <a:pt x="707" y="5058"/>
                    </a:lnTo>
                    <a:lnTo>
                      <a:pt x="0" y="11416"/>
                    </a:lnTo>
                    <a:lnTo>
                      <a:pt x="1328" y="17491"/>
                    </a:lnTo>
                    <a:lnTo>
                      <a:pt x="5708" y="20232"/>
                    </a:lnTo>
                    <a:lnTo>
                      <a:pt x="9636" y="18961"/>
                    </a:lnTo>
                    <a:lnTo>
                      <a:pt x="11303" y="15655"/>
                    </a:lnTo>
                    <a:lnTo>
                      <a:pt x="12405" y="11388"/>
                    </a:lnTo>
                    <a:lnTo>
                      <a:pt x="136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7167" tIns="97167" rIns="97167" bIns="97167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12111425" y="3795238"/>
                <a:ext cx="701475" cy="553850"/>
              </a:xfrm>
              <a:custGeom>
                <a:avLst/>
                <a:gdLst/>
                <a:ahLst/>
                <a:cxnLst/>
                <a:rect l="l" t="t" r="r" b="b"/>
                <a:pathLst>
                  <a:path w="28059" h="22154" extrusionOk="0">
                    <a:moveTo>
                      <a:pt x="6753" y="10653"/>
                    </a:moveTo>
                    <a:cubicBezTo>
                      <a:pt x="6188" y="10569"/>
                      <a:pt x="5595" y="10653"/>
                      <a:pt x="5228" y="10427"/>
                    </a:cubicBezTo>
                    <a:cubicBezTo>
                      <a:pt x="4521" y="10004"/>
                      <a:pt x="3871" y="9438"/>
                      <a:pt x="3334" y="8845"/>
                    </a:cubicBezTo>
                    <a:cubicBezTo>
                      <a:pt x="2685" y="8139"/>
                      <a:pt x="2119" y="7347"/>
                      <a:pt x="1583" y="6556"/>
                    </a:cubicBezTo>
                    <a:cubicBezTo>
                      <a:pt x="763" y="5398"/>
                      <a:pt x="141" y="4126"/>
                      <a:pt x="28" y="2685"/>
                    </a:cubicBezTo>
                    <a:cubicBezTo>
                      <a:pt x="0" y="2261"/>
                      <a:pt x="198" y="1837"/>
                      <a:pt x="339" y="1414"/>
                    </a:cubicBezTo>
                    <a:cubicBezTo>
                      <a:pt x="368" y="1329"/>
                      <a:pt x="565" y="1244"/>
                      <a:pt x="707" y="1244"/>
                    </a:cubicBezTo>
                    <a:cubicBezTo>
                      <a:pt x="2091" y="1187"/>
                      <a:pt x="3476" y="1131"/>
                      <a:pt x="4832" y="1074"/>
                    </a:cubicBezTo>
                    <a:cubicBezTo>
                      <a:pt x="5425" y="1046"/>
                      <a:pt x="6019" y="1018"/>
                      <a:pt x="6612" y="990"/>
                    </a:cubicBezTo>
                    <a:cubicBezTo>
                      <a:pt x="8308" y="877"/>
                      <a:pt x="10003" y="735"/>
                      <a:pt x="11698" y="622"/>
                    </a:cubicBezTo>
                    <a:cubicBezTo>
                      <a:pt x="12631" y="566"/>
                      <a:pt x="13563" y="594"/>
                      <a:pt x="14496" y="538"/>
                    </a:cubicBezTo>
                    <a:cubicBezTo>
                      <a:pt x="15202" y="481"/>
                      <a:pt x="15909" y="312"/>
                      <a:pt x="16615" y="283"/>
                    </a:cubicBezTo>
                    <a:cubicBezTo>
                      <a:pt x="17293" y="255"/>
                      <a:pt x="17971" y="340"/>
                      <a:pt x="18678" y="340"/>
                    </a:cubicBezTo>
                    <a:cubicBezTo>
                      <a:pt x="18932" y="340"/>
                      <a:pt x="19186" y="227"/>
                      <a:pt x="19469" y="227"/>
                    </a:cubicBezTo>
                    <a:cubicBezTo>
                      <a:pt x="21984" y="142"/>
                      <a:pt x="24470" y="57"/>
                      <a:pt x="26985" y="29"/>
                    </a:cubicBezTo>
                    <a:cubicBezTo>
                      <a:pt x="27918" y="1"/>
                      <a:pt x="28059" y="283"/>
                      <a:pt x="27918" y="1216"/>
                    </a:cubicBezTo>
                    <a:cubicBezTo>
                      <a:pt x="27805" y="2007"/>
                      <a:pt x="27861" y="2826"/>
                      <a:pt x="27748" y="3618"/>
                    </a:cubicBezTo>
                    <a:cubicBezTo>
                      <a:pt x="27635" y="4465"/>
                      <a:pt x="27409" y="5256"/>
                      <a:pt x="27183" y="6048"/>
                    </a:cubicBezTo>
                    <a:cubicBezTo>
                      <a:pt x="27042" y="6443"/>
                      <a:pt x="26703" y="6754"/>
                      <a:pt x="26618" y="7150"/>
                    </a:cubicBezTo>
                    <a:cubicBezTo>
                      <a:pt x="26335" y="8393"/>
                      <a:pt x="25233" y="9043"/>
                      <a:pt x="24583" y="10004"/>
                    </a:cubicBezTo>
                    <a:cubicBezTo>
                      <a:pt x="24499" y="10173"/>
                      <a:pt x="24188" y="10173"/>
                      <a:pt x="23990" y="10286"/>
                    </a:cubicBezTo>
                    <a:cubicBezTo>
                      <a:pt x="23792" y="10399"/>
                      <a:pt x="23623" y="10540"/>
                      <a:pt x="23397" y="10710"/>
                    </a:cubicBezTo>
                    <a:cubicBezTo>
                      <a:pt x="23142" y="10766"/>
                      <a:pt x="22803" y="10879"/>
                      <a:pt x="22436" y="10936"/>
                    </a:cubicBezTo>
                    <a:cubicBezTo>
                      <a:pt x="21984" y="11049"/>
                      <a:pt x="21560" y="11162"/>
                      <a:pt x="21079" y="11190"/>
                    </a:cubicBezTo>
                    <a:cubicBezTo>
                      <a:pt x="20712" y="11247"/>
                      <a:pt x="20401" y="11332"/>
                      <a:pt x="20345" y="11784"/>
                    </a:cubicBezTo>
                    <a:cubicBezTo>
                      <a:pt x="20317" y="12349"/>
                      <a:pt x="20288" y="12886"/>
                      <a:pt x="20204" y="13423"/>
                    </a:cubicBezTo>
                    <a:cubicBezTo>
                      <a:pt x="20006" y="14496"/>
                      <a:pt x="19808" y="15570"/>
                      <a:pt x="19610" y="16616"/>
                    </a:cubicBezTo>
                    <a:cubicBezTo>
                      <a:pt x="19582" y="16757"/>
                      <a:pt x="19497" y="16926"/>
                      <a:pt x="19497" y="17039"/>
                    </a:cubicBezTo>
                    <a:cubicBezTo>
                      <a:pt x="19638" y="18537"/>
                      <a:pt x="18508" y="19159"/>
                      <a:pt x="17576" y="19893"/>
                    </a:cubicBezTo>
                    <a:cubicBezTo>
                      <a:pt x="17406" y="20006"/>
                      <a:pt x="17180" y="20119"/>
                      <a:pt x="17095" y="20289"/>
                    </a:cubicBezTo>
                    <a:cubicBezTo>
                      <a:pt x="16445" y="21419"/>
                      <a:pt x="15456" y="21815"/>
                      <a:pt x="14213" y="21815"/>
                    </a:cubicBezTo>
                    <a:cubicBezTo>
                      <a:pt x="13874" y="21786"/>
                      <a:pt x="13479" y="22154"/>
                      <a:pt x="13168" y="22126"/>
                    </a:cubicBezTo>
                    <a:cubicBezTo>
                      <a:pt x="12433" y="22013"/>
                      <a:pt x="11614" y="21899"/>
                      <a:pt x="11020" y="21504"/>
                    </a:cubicBezTo>
                    <a:cubicBezTo>
                      <a:pt x="9975" y="20882"/>
                      <a:pt x="9071" y="20035"/>
                      <a:pt x="8138" y="19243"/>
                    </a:cubicBezTo>
                    <a:cubicBezTo>
                      <a:pt x="7262" y="18509"/>
                      <a:pt x="7036" y="17435"/>
                      <a:pt x="6867" y="16361"/>
                    </a:cubicBezTo>
                    <a:cubicBezTo>
                      <a:pt x="6782" y="15711"/>
                      <a:pt x="6640" y="15033"/>
                      <a:pt x="6612" y="14383"/>
                    </a:cubicBezTo>
                    <a:cubicBezTo>
                      <a:pt x="6612" y="13338"/>
                      <a:pt x="6697" y="12292"/>
                      <a:pt x="6753" y="11247"/>
                    </a:cubicBezTo>
                    <a:cubicBezTo>
                      <a:pt x="6753" y="11021"/>
                      <a:pt x="6753" y="10795"/>
                      <a:pt x="6753" y="10653"/>
                    </a:cubicBezTo>
                    <a:moveTo>
                      <a:pt x="14128" y="2176"/>
                    </a:moveTo>
                    <a:cubicBezTo>
                      <a:pt x="13281" y="2176"/>
                      <a:pt x="12546" y="2148"/>
                      <a:pt x="11840" y="2176"/>
                    </a:cubicBezTo>
                    <a:cubicBezTo>
                      <a:pt x="10907" y="2233"/>
                      <a:pt x="10003" y="2403"/>
                      <a:pt x="9071" y="2431"/>
                    </a:cubicBezTo>
                    <a:cubicBezTo>
                      <a:pt x="8647" y="2459"/>
                      <a:pt x="8477" y="2572"/>
                      <a:pt x="8477" y="3024"/>
                    </a:cubicBezTo>
                    <a:cubicBezTo>
                      <a:pt x="8534" y="4126"/>
                      <a:pt x="8534" y="5228"/>
                      <a:pt x="8562" y="6330"/>
                    </a:cubicBezTo>
                    <a:cubicBezTo>
                      <a:pt x="8562" y="7178"/>
                      <a:pt x="8534" y="8054"/>
                      <a:pt x="8477" y="8901"/>
                    </a:cubicBezTo>
                    <a:cubicBezTo>
                      <a:pt x="8392" y="9721"/>
                      <a:pt x="8505" y="10540"/>
                      <a:pt x="8421" y="11360"/>
                    </a:cubicBezTo>
                    <a:cubicBezTo>
                      <a:pt x="8364" y="11840"/>
                      <a:pt x="8138" y="12321"/>
                      <a:pt x="8421" y="12857"/>
                    </a:cubicBezTo>
                    <a:cubicBezTo>
                      <a:pt x="8590" y="13140"/>
                      <a:pt x="8279" y="13649"/>
                      <a:pt x="8279" y="14044"/>
                    </a:cubicBezTo>
                    <a:cubicBezTo>
                      <a:pt x="8279" y="14807"/>
                      <a:pt x="8308" y="15542"/>
                      <a:pt x="8392" y="16305"/>
                    </a:cubicBezTo>
                    <a:cubicBezTo>
                      <a:pt x="8449" y="16700"/>
                      <a:pt x="8505" y="17265"/>
                      <a:pt x="8760" y="17463"/>
                    </a:cubicBezTo>
                    <a:cubicBezTo>
                      <a:pt x="9805" y="18311"/>
                      <a:pt x="10681" y="19413"/>
                      <a:pt x="12094" y="19808"/>
                    </a:cubicBezTo>
                    <a:cubicBezTo>
                      <a:pt x="12970" y="20063"/>
                      <a:pt x="13846" y="20232"/>
                      <a:pt x="14722" y="20035"/>
                    </a:cubicBezTo>
                    <a:cubicBezTo>
                      <a:pt x="16276" y="19667"/>
                      <a:pt x="17152" y="18396"/>
                      <a:pt x="17717" y="17124"/>
                    </a:cubicBezTo>
                    <a:cubicBezTo>
                      <a:pt x="18226" y="16022"/>
                      <a:pt x="18254" y="14722"/>
                      <a:pt x="18452" y="13507"/>
                    </a:cubicBezTo>
                    <a:cubicBezTo>
                      <a:pt x="18565" y="12631"/>
                      <a:pt x="18536" y="11755"/>
                      <a:pt x="18649" y="10908"/>
                    </a:cubicBezTo>
                    <a:cubicBezTo>
                      <a:pt x="18762" y="9947"/>
                      <a:pt x="18960" y="8986"/>
                      <a:pt x="19073" y="8026"/>
                    </a:cubicBezTo>
                    <a:cubicBezTo>
                      <a:pt x="19186" y="7008"/>
                      <a:pt x="19158" y="5963"/>
                      <a:pt x="19412" y="4974"/>
                    </a:cubicBezTo>
                    <a:cubicBezTo>
                      <a:pt x="19610" y="4098"/>
                      <a:pt x="19356" y="3137"/>
                      <a:pt x="19864" y="2318"/>
                    </a:cubicBezTo>
                    <a:cubicBezTo>
                      <a:pt x="19949" y="2176"/>
                      <a:pt x="19864" y="1950"/>
                      <a:pt x="19864" y="1753"/>
                    </a:cubicBezTo>
                    <a:cubicBezTo>
                      <a:pt x="19525" y="1781"/>
                      <a:pt x="19215" y="1837"/>
                      <a:pt x="18932" y="1866"/>
                    </a:cubicBezTo>
                    <a:cubicBezTo>
                      <a:pt x="17915" y="1894"/>
                      <a:pt x="16898" y="1866"/>
                      <a:pt x="15880" y="1922"/>
                    </a:cubicBezTo>
                    <a:cubicBezTo>
                      <a:pt x="15711" y="1950"/>
                      <a:pt x="15428" y="2233"/>
                      <a:pt x="15428" y="2403"/>
                    </a:cubicBezTo>
                    <a:cubicBezTo>
                      <a:pt x="15400" y="2855"/>
                      <a:pt x="15485" y="3335"/>
                      <a:pt x="15513" y="3787"/>
                    </a:cubicBezTo>
                    <a:cubicBezTo>
                      <a:pt x="15569" y="4776"/>
                      <a:pt x="15654" y="5737"/>
                      <a:pt x="15654" y="6697"/>
                    </a:cubicBezTo>
                    <a:cubicBezTo>
                      <a:pt x="15654" y="7686"/>
                      <a:pt x="15541" y="8647"/>
                      <a:pt x="15513" y="9636"/>
                    </a:cubicBezTo>
                    <a:cubicBezTo>
                      <a:pt x="15485" y="10032"/>
                      <a:pt x="15654" y="10456"/>
                      <a:pt x="15626" y="10851"/>
                    </a:cubicBezTo>
                    <a:cubicBezTo>
                      <a:pt x="15513" y="11642"/>
                      <a:pt x="15202" y="12377"/>
                      <a:pt x="15230" y="13168"/>
                    </a:cubicBezTo>
                    <a:cubicBezTo>
                      <a:pt x="15287" y="13988"/>
                      <a:pt x="15146" y="14807"/>
                      <a:pt x="15061" y="15627"/>
                    </a:cubicBezTo>
                    <a:cubicBezTo>
                      <a:pt x="14976" y="16220"/>
                      <a:pt x="14835" y="16785"/>
                      <a:pt x="14694" y="17407"/>
                    </a:cubicBezTo>
                    <a:cubicBezTo>
                      <a:pt x="14072" y="17209"/>
                      <a:pt x="13846" y="16729"/>
                      <a:pt x="13761" y="16248"/>
                    </a:cubicBezTo>
                    <a:cubicBezTo>
                      <a:pt x="13620" y="15174"/>
                      <a:pt x="13450" y="14101"/>
                      <a:pt x="13507" y="13027"/>
                    </a:cubicBezTo>
                    <a:cubicBezTo>
                      <a:pt x="13563" y="11840"/>
                      <a:pt x="13733" y="10682"/>
                      <a:pt x="13705" y="9467"/>
                    </a:cubicBezTo>
                    <a:cubicBezTo>
                      <a:pt x="13676" y="7941"/>
                      <a:pt x="13902" y="6387"/>
                      <a:pt x="13987" y="4833"/>
                    </a:cubicBezTo>
                    <a:cubicBezTo>
                      <a:pt x="14015" y="4465"/>
                      <a:pt x="13902" y="4098"/>
                      <a:pt x="13931" y="3731"/>
                    </a:cubicBezTo>
                    <a:cubicBezTo>
                      <a:pt x="13959" y="3194"/>
                      <a:pt x="14044" y="2685"/>
                      <a:pt x="14128" y="2176"/>
                    </a:cubicBezTo>
                    <a:moveTo>
                      <a:pt x="20825" y="3589"/>
                    </a:moveTo>
                    <a:cubicBezTo>
                      <a:pt x="20825" y="4804"/>
                      <a:pt x="20853" y="5878"/>
                      <a:pt x="20797" y="6980"/>
                    </a:cubicBezTo>
                    <a:cubicBezTo>
                      <a:pt x="20769" y="8054"/>
                      <a:pt x="20627" y="9128"/>
                      <a:pt x="20514" y="10456"/>
                    </a:cubicBezTo>
                    <a:cubicBezTo>
                      <a:pt x="21334" y="10004"/>
                      <a:pt x="21984" y="9636"/>
                      <a:pt x="22662" y="9297"/>
                    </a:cubicBezTo>
                    <a:cubicBezTo>
                      <a:pt x="23368" y="8901"/>
                      <a:pt x="23877" y="8308"/>
                      <a:pt x="24272" y="7602"/>
                    </a:cubicBezTo>
                    <a:cubicBezTo>
                      <a:pt x="24809" y="6641"/>
                      <a:pt x="25431" y="5709"/>
                      <a:pt x="25827" y="4663"/>
                    </a:cubicBezTo>
                    <a:cubicBezTo>
                      <a:pt x="26194" y="3702"/>
                      <a:pt x="26307" y="2629"/>
                      <a:pt x="26561" y="1498"/>
                    </a:cubicBezTo>
                    <a:cubicBezTo>
                      <a:pt x="24696" y="1583"/>
                      <a:pt x="22803" y="1696"/>
                      <a:pt x="20882" y="1781"/>
                    </a:cubicBezTo>
                    <a:cubicBezTo>
                      <a:pt x="20797" y="2346"/>
                      <a:pt x="20260" y="3052"/>
                      <a:pt x="21249" y="3533"/>
                    </a:cubicBezTo>
                    <a:cubicBezTo>
                      <a:pt x="21051" y="3561"/>
                      <a:pt x="20882" y="3589"/>
                      <a:pt x="20825" y="3589"/>
                    </a:cubicBezTo>
                    <a:moveTo>
                      <a:pt x="1441" y="2289"/>
                    </a:moveTo>
                    <a:cubicBezTo>
                      <a:pt x="1413" y="2346"/>
                      <a:pt x="1357" y="2374"/>
                      <a:pt x="1328" y="2431"/>
                    </a:cubicBezTo>
                    <a:cubicBezTo>
                      <a:pt x="1611" y="3137"/>
                      <a:pt x="1865" y="3844"/>
                      <a:pt x="2232" y="4522"/>
                    </a:cubicBezTo>
                    <a:cubicBezTo>
                      <a:pt x="2572" y="5172"/>
                      <a:pt x="2995" y="5765"/>
                      <a:pt x="3447" y="6358"/>
                    </a:cubicBezTo>
                    <a:cubicBezTo>
                      <a:pt x="4126" y="7206"/>
                      <a:pt x="4804" y="8082"/>
                      <a:pt x="5567" y="8845"/>
                    </a:cubicBezTo>
                    <a:cubicBezTo>
                      <a:pt x="5793" y="9071"/>
                      <a:pt x="6301" y="9156"/>
                      <a:pt x="6612" y="9071"/>
                    </a:cubicBezTo>
                    <a:cubicBezTo>
                      <a:pt x="6782" y="9043"/>
                      <a:pt x="6867" y="8534"/>
                      <a:pt x="6923" y="8195"/>
                    </a:cubicBezTo>
                    <a:cubicBezTo>
                      <a:pt x="6980" y="7969"/>
                      <a:pt x="6923" y="7715"/>
                      <a:pt x="6951" y="7460"/>
                    </a:cubicBezTo>
                    <a:cubicBezTo>
                      <a:pt x="6980" y="6782"/>
                      <a:pt x="7008" y="6132"/>
                      <a:pt x="7064" y="5454"/>
                    </a:cubicBezTo>
                    <a:cubicBezTo>
                      <a:pt x="7064" y="5256"/>
                      <a:pt x="7149" y="5030"/>
                      <a:pt x="7177" y="4804"/>
                    </a:cubicBezTo>
                    <a:cubicBezTo>
                      <a:pt x="7262" y="4183"/>
                      <a:pt x="7347" y="3533"/>
                      <a:pt x="7375" y="2911"/>
                    </a:cubicBezTo>
                    <a:cubicBezTo>
                      <a:pt x="7375" y="2826"/>
                      <a:pt x="7093" y="2657"/>
                      <a:pt x="6923" y="2629"/>
                    </a:cubicBezTo>
                    <a:cubicBezTo>
                      <a:pt x="6301" y="2600"/>
                      <a:pt x="5623" y="2544"/>
                      <a:pt x="5002" y="2657"/>
                    </a:cubicBezTo>
                    <a:cubicBezTo>
                      <a:pt x="3787" y="2855"/>
                      <a:pt x="2600" y="3024"/>
                      <a:pt x="1470" y="228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7167" tIns="97167" rIns="97167" bIns="97167" anchor="ctr" anchorCtr="0">
                <a:noAutofit/>
              </a:bodyPr>
              <a:lstStyle/>
              <a:p>
                <a:endParaRPr sz="1467"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12173575" y="3449813"/>
                <a:ext cx="151900" cy="154725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6189" extrusionOk="0">
                    <a:moveTo>
                      <a:pt x="29" y="2430"/>
                    </a:moveTo>
                    <a:cubicBezTo>
                      <a:pt x="1" y="1131"/>
                      <a:pt x="1159" y="113"/>
                      <a:pt x="2770" y="57"/>
                    </a:cubicBezTo>
                    <a:cubicBezTo>
                      <a:pt x="3674" y="0"/>
                      <a:pt x="4296" y="509"/>
                      <a:pt x="4889" y="1074"/>
                    </a:cubicBezTo>
                    <a:cubicBezTo>
                      <a:pt x="5285" y="1441"/>
                      <a:pt x="5765" y="1893"/>
                      <a:pt x="5878" y="2374"/>
                    </a:cubicBezTo>
                    <a:cubicBezTo>
                      <a:pt x="6076" y="3250"/>
                      <a:pt x="5935" y="4182"/>
                      <a:pt x="5313" y="4860"/>
                    </a:cubicBezTo>
                    <a:cubicBezTo>
                      <a:pt x="4804" y="5454"/>
                      <a:pt x="4239" y="6188"/>
                      <a:pt x="3307" y="6104"/>
                    </a:cubicBezTo>
                    <a:cubicBezTo>
                      <a:pt x="1640" y="5934"/>
                      <a:pt x="86" y="5002"/>
                      <a:pt x="29" y="24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7167" tIns="97167" rIns="97167" bIns="97167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12615100" y="3470288"/>
                <a:ext cx="15117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6047" h="5879" extrusionOk="0">
                    <a:moveTo>
                      <a:pt x="6047" y="3307"/>
                    </a:moveTo>
                    <a:cubicBezTo>
                      <a:pt x="5934" y="4494"/>
                      <a:pt x="5312" y="5030"/>
                      <a:pt x="4634" y="5426"/>
                    </a:cubicBezTo>
                    <a:cubicBezTo>
                      <a:pt x="4267" y="5680"/>
                      <a:pt x="3786" y="5793"/>
                      <a:pt x="3334" y="5822"/>
                    </a:cubicBezTo>
                    <a:cubicBezTo>
                      <a:pt x="2684" y="5878"/>
                      <a:pt x="2034" y="5822"/>
                      <a:pt x="1582" y="5200"/>
                    </a:cubicBezTo>
                    <a:cubicBezTo>
                      <a:pt x="1328" y="4833"/>
                      <a:pt x="904" y="4550"/>
                      <a:pt x="622" y="4211"/>
                    </a:cubicBezTo>
                    <a:cubicBezTo>
                      <a:pt x="0" y="3420"/>
                      <a:pt x="113" y="1866"/>
                      <a:pt x="904" y="1216"/>
                    </a:cubicBezTo>
                    <a:cubicBezTo>
                      <a:pt x="1385" y="820"/>
                      <a:pt x="1950" y="509"/>
                      <a:pt x="2515" y="199"/>
                    </a:cubicBezTo>
                    <a:cubicBezTo>
                      <a:pt x="2882" y="1"/>
                      <a:pt x="4323" y="481"/>
                      <a:pt x="4578" y="820"/>
                    </a:cubicBezTo>
                    <a:cubicBezTo>
                      <a:pt x="4804" y="1103"/>
                      <a:pt x="5058" y="1329"/>
                      <a:pt x="5199" y="1611"/>
                    </a:cubicBezTo>
                    <a:cubicBezTo>
                      <a:pt x="5538" y="2233"/>
                      <a:pt x="5849" y="2883"/>
                      <a:pt x="6047" y="330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7167" tIns="97167" rIns="97167" bIns="97167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142" name="Google Shape;1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133" y="1798312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AC0AAF2-AB77-4E99-B9ED-C7BC8E30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5" y="1094252"/>
            <a:ext cx="5390278" cy="50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548765" y="206990"/>
            <a:ext cx="4618039" cy="7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s-419" sz="3200" b="1" dirty="0"/>
              <a:t>Diseño de pagina en </a:t>
            </a:r>
            <a:r>
              <a:rPr lang="es-419" sz="3200" b="1" dirty="0" err="1"/>
              <a:t>Figma</a:t>
            </a:r>
            <a:endParaRPr sz="32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50781E-7A85-4B8E-8BF2-1F2798D3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116" y="704138"/>
            <a:ext cx="6140584" cy="4063172"/>
          </a:xfrm>
          <a:prstGeom prst="rect">
            <a:avLst/>
          </a:prstGeom>
        </p:spPr>
      </p:pic>
      <p:pic>
        <p:nvPicPr>
          <p:cNvPr id="1028" name="Picture 4" descr="Figma's new icon | Figma, Tool design, Branding design">
            <a:extLst>
              <a:ext uri="{FF2B5EF4-FFF2-40B4-BE49-F238E27FC236}">
                <a16:creationId xmlns:a16="http://schemas.microsoft.com/office/drawing/2014/main" id="{BBA72402-8FB6-43BA-B2A9-BC1105E2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81" y="1791430"/>
            <a:ext cx="2302405" cy="2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25850A-F1C4-4420-AAB4-B094BBA8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843" y="5175340"/>
            <a:ext cx="41433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94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ma's new icon | Figma, Tool design, Branding design">
            <a:extLst>
              <a:ext uri="{FF2B5EF4-FFF2-40B4-BE49-F238E27FC236}">
                <a16:creationId xmlns:a16="http://schemas.microsoft.com/office/drawing/2014/main" id="{BBA72402-8FB6-43BA-B2A9-BC1105E2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36" y="1741151"/>
            <a:ext cx="2302405" cy="2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E381D7-47EE-4A6B-A178-D9AD5778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284" y="929067"/>
            <a:ext cx="6015416" cy="4303107"/>
          </a:xfrm>
          <a:prstGeom prst="rect">
            <a:avLst/>
          </a:prstGeom>
        </p:spPr>
      </p:pic>
      <p:sp>
        <p:nvSpPr>
          <p:cNvPr id="9" name="Google Shape;118;p14">
            <a:extLst>
              <a:ext uri="{FF2B5EF4-FFF2-40B4-BE49-F238E27FC236}">
                <a16:creationId xmlns:a16="http://schemas.microsoft.com/office/drawing/2014/main" id="{CF39FEF5-2906-4D2D-9D97-8F139A378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318" y="215867"/>
            <a:ext cx="4618039" cy="7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s-419" sz="3200" b="1" dirty="0"/>
              <a:t>Diseño de pagina en </a:t>
            </a:r>
            <a:r>
              <a:rPr lang="es-419" sz="3200" b="1" dirty="0" err="1"/>
              <a:t>Figma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3650621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564551" y="180356"/>
            <a:ext cx="4628886" cy="7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s-419" sz="3200" b="1" dirty="0"/>
              <a:t>Diseño de pagina en </a:t>
            </a:r>
            <a:r>
              <a:rPr lang="es-419" sz="3200" b="1" dirty="0" err="1"/>
              <a:t>Figma</a:t>
            </a:r>
            <a:endParaRPr sz="3200" b="1" dirty="0"/>
          </a:p>
        </p:txBody>
      </p:sp>
      <p:pic>
        <p:nvPicPr>
          <p:cNvPr id="1028" name="Picture 4" descr="Figma's new icon | Figma, Tool design, Branding design">
            <a:extLst>
              <a:ext uri="{FF2B5EF4-FFF2-40B4-BE49-F238E27FC236}">
                <a16:creationId xmlns:a16="http://schemas.microsoft.com/office/drawing/2014/main" id="{BBA72402-8FB6-43BA-B2A9-BC1105E2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791" y="1676021"/>
            <a:ext cx="2302405" cy="2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5A34BA-EC1C-4328-A144-2B0092F23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22" y="1027951"/>
            <a:ext cx="6061350" cy="405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386F97-507F-4298-A84F-E567042C8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4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Nubes en el cielo&#10;&#10;Descripción generada automáticamente">
            <a:extLst>
              <a:ext uri="{FF2B5EF4-FFF2-40B4-BE49-F238E27FC236}">
                <a16:creationId xmlns:a16="http://schemas.microsoft.com/office/drawing/2014/main" id="{BFCE0C79-6D0E-725A-1F3E-7D065DE77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5" b="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692F2B66-5D6A-862F-1812-BD2FBC587578}"/>
              </a:ext>
            </a:extLst>
          </p:cNvPr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5" name="Picture 6" descr="Icono&#10;&#10;Descripción generada automáticamente">
            <a:extLst>
              <a:ext uri="{FF2B5EF4-FFF2-40B4-BE49-F238E27FC236}">
                <a16:creationId xmlns:a16="http://schemas.microsoft.com/office/drawing/2014/main" id="{ACE995DB-8FF6-EA97-797C-9FF99BC88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834" b="834"/>
          <a:stretch/>
        </p:blipFill>
        <p:spPr bwMode="auto">
          <a:xfrm>
            <a:off x="5522470" y="819294"/>
            <a:ext cx="1144337" cy="11214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 descr="Imagen que contiene colorido, diferente, tabla, sostener&#10;&#10;Descripción generada automáticamente">
            <a:extLst>
              <a:ext uri="{FF2B5EF4-FFF2-40B4-BE49-F238E27FC236}">
                <a16:creationId xmlns:a16="http://schemas.microsoft.com/office/drawing/2014/main" id="{4B8E156F-7086-CE65-0B00-27B7166C9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618" y="5749081"/>
            <a:ext cx="999281" cy="890787"/>
          </a:xfrm>
          <a:prstGeom prst="rect">
            <a:avLst/>
          </a:prstGeom>
        </p:spPr>
      </p:pic>
      <p:pic>
        <p:nvPicPr>
          <p:cNvPr id="2" name="Imagen 1" descr="Imagen que contiene ventana, pequeño, listo, lado&#10;&#10;Descripción generada automáticamente">
            <a:extLst>
              <a:ext uri="{FF2B5EF4-FFF2-40B4-BE49-F238E27FC236}">
                <a16:creationId xmlns:a16="http://schemas.microsoft.com/office/drawing/2014/main" id="{F062B685-A325-BF40-A8F8-12F325182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8900" y="0"/>
            <a:ext cx="6313193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8E0AEDF-B05E-63B8-67DF-D82A38BED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261" y="2419157"/>
            <a:ext cx="2031166" cy="20196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CF0CC71-F520-940B-E0E1-C8F72FF1C261}"/>
              </a:ext>
            </a:extLst>
          </p:cNvPr>
          <p:cNvSpPr txBox="1"/>
          <p:nvPr/>
        </p:nvSpPr>
        <p:spPr>
          <a:xfrm>
            <a:off x="871581" y="2740386"/>
            <a:ext cx="594536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9600">
                <a:latin typeface="Barlow Semi Condensed Black"/>
              </a:rPr>
              <a:t>4NAKA</a:t>
            </a:r>
            <a:endParaRPr lang="es-PA" sz="9600">
              <a:latin typeface="Barlow Semi Condensed Black" panose="00000A06000000000000" pitchFamily="50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A2B5FD-9727-108B-55F5-631BB1B5C7BC}"/>
              </a:ext>
            </a:extLst>
          </p:cNvPr>
          <p:cNvSpPr txBox="1"/>
          <p:nvPr/>
        </p:nvSpPr>
        <p:spPr>
          <a:xfrm>
            <a:off x="7665208" y="2740385"/>
            <a:ext cx="452470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9600">
                <a:latin typeface="Barlow Semi Condensed Black"/>
              </a:rPr>
              <a:t>DEVS</a:t>
            </a:r>
            <a:endParaRPr lang="es-PA" sz="9600">
              <a:latin typeface="Barlow Semi Condensed Black" panose="00000A06000000000000" pitchFamily="50" charset="0"/>
            </a:endParaRPr>
          </a:p>
        </p:txBody>
      </p:sp>
      <p:pic>
        <p:nvPicPr>
          <p:cNvPr id="3" name="Imagen 2" descr="Imagen que contiene ventana, pequeño, listo, lado&#10;&#10;Descripción generada automáticamente">
            <a:extLst>
              <a:ext uri="{FF2B5EF4-FFF2-40B4-BE49-F238E27FC236}">
                <a16:creationId xmlns:a16="http://schemas.microsoft.com/office/drawing/2014/main" id="{FEFE4224-20A8-83D2-EEF3-A18481F3D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604" y="0"/>
            <a:ext cx="6313193" cy="685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3C9DC3C-C114-F7A3-3FEB-D9AFF85310D3}"/>
              </a:ext>
            </a:extLst>
          </p:cNvPr>
          <p:cNvSpPr txBox="1"/>
          <p:nvPr/>
        </p:nvSpPr>
        <p:spPr>
          <a:xfrm>
            <a:off x="541709" y="6268650"/>
            <a:ext cx="2063302" cy="1846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PA" sz="600">
              <a:solidFill>
                <a:schemeClr val="bg1"/>
              </a:solidFill>
              <a:latin typeface="Archivo" pitchFamily="2" charset="0"/>
              <a:cs typeface="Archivo" pitchFamily="2" charset="0"/>
            </a:endParaRPr>
          </a:p>
        </p:txBody>
      </p:sp>
      <p:pic>
        <p:nvPicPr>
          <p:cNvPr id="1026" name="Picture 2" descr="Vector By Arjaymc Thousand Sunny - One Piece Thousand Sunny Logo Clipart  (#2182420) - PinClipart | One piece tattoos, One piece logo, One piece  drawing">
            <a:extLst>
              <a:ext uri="{FF2B5EF4-FFF2-40B4-BE49-F238E27FC236}">
                <a16:creationId xmlns:a16="http://schemas.microsoft.com/office/drawing/2014/main" id="{1966498E-0899-44CA-17DF-87C3E2893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44" b="90000" l="7745" r="92391">
                        <a14:foregroundMark x1="36005" y1="30122" x2="44565" y2="34756"/>
                        <a14:foregroundMark x1="62636" y1="31463" x2="40082" y2="48902"/>
                        <a14:foregroundMark x1="45788" y1="35000" x2="51766" y2="46463"/>
                        <a14:foregroundMark x1="48234" y1="11341" x2="50272" y2="6707"/>
                        <a14:foregroundMark x1="66440" y1="31098" x2="56929" y2="33780"/>
                        <a14:foregroundMark x1="16712" y1="27683" x2="22826" y2="40610"/>
                        <a14:foregroundMark x1="19158" y1="25244" x2="22962" y2="33780"/>
                        <a14:foregroundMark x1="12228" y1="31098" x2="8832" y2="31951"/>
                        <a14:foregroundMark x1="7745" y1="49878" x2="8832" y2="61585"/>
                        <a14:foregroundMark x1="13995" y1="64390" x2="25951" y2="80610"/>
                        <a14:foregroundMark x1="25000" y1="74146" x2="39946" y2="73293"/>
                        <a14:foregroundMark x1="34239" y1="68537" x2="50000" y2="62683"/>
                        <a14:foregroundMark x1="50679" y1="61829" x2="66848" y2="67073"/>
                        <a14:foregroundMark x1="68071" y1="66463" x2="72283" y2="76341"/>
                        <a14:foregroundMark x1="66033" y1="82195" x2="46467" y2="86463"/>
                        <a14:foregroundMark x1="46467" y1="86463" x2="45516" y2="86463"/>
                        <a14:foregroundMark x1="39946" y1="84878" x2="48234" y2="88537"/>
                        <a14:foregroundMark x1="55027" y1="86098" x2="64674" y2="84268"/>
                        <a14:foregroundMark x1="69158" y1="79024" x2="76766" y2="76707"/>
                        <a14:foregroundMark x1="78804" y1="73171" x2="75951" y2="82439"/>
                        <a14:foregroundMark x1="83832" y1="68537" x2="89946" y2="51707"/>
                        <a14:foregroundMark x1="89946" y1="51707" x2="91033" y2="43293"/>
                        <a14:foregroundMark x1="83152" y1="25244" x2="82201" y2="32683"/>
                        <a14:foregroundMark x1="52038" y1="7073" x2="50408" y2="5244"/>
                        <a14:foregroundMark x1="92391" y1="48537" x2="91848" y2="596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318" y="818956"/>
            <a:ext cx="1007574" cy="112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149F5407-9261-5CA4-A0E1-28BF4895ED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098" y="921682"/>
            <a:ext cx="552450" cy="4572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5DDCB98-1153-44DA-C648-5BBE94D44B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361"/>
            <a:ext cx="12192000" cy="69850"/>
          </a:xfrm>
          <a:prstGeom prst="rect">
            <a:avLst/>
          </a:prstGeom>
        </p:spPr>
      </p:pic>
      <p:pic>
        <p:nvPicPr>
          <p:cNvPr id="1032" name="Picture 8" descr="Download Cloud Png Image HQ PNG Image | FreePNGImg">
            <a:extLst>
              <a:ext uri="{FF2B5EF4-FFF2-40B4-BE49-F238E27FC236}">
                <a16:creationId xmlns:a16="http://schemas.microsoft.com/office/drawing/2014/main" id="{DEEAAD8F-4FC0-3E42-0545-EDDFBCFE3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06" y="3425318"/>
            <a:ext cx="5883943" cy="321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Download Cloud Png Image HQ PNG Image | FreePNGImg">
            <a:extLst>
              <a:ext uri="{FF2B5EF4-FFF2-40B4-BE49-F238E27FC236}">
                <a16:creationId xmlns:a16="http://schemas.microsoft.com/office/drawing/2014/main" id="{8952E5BB-765E-506D-FC1F-5F97C87E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51" y="3073204"/>
            <a:ext cx="5883943" cy="321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3E0EF08-6E5C-64C6-5BE4-6D3CC7B654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87" y="5022608"/>
            <a:ext cx="3504012" cy="497109"/>
          </a:xfrm>
          <a:prstGeom prst="rect">
            <a:avLst/>
          </a:prstGeom>
        </p:spPr>
      </p:pic>
      <p:pic>
        <p:nvPicPr>
          <p:cNvPr id="8" name="Imagen 7" descr="Un pastel decorado&#10;&#10;Descripción generada automáticamente con confianza media">
            <a:extLst>
              <a:ext uri="{FF2B5EF4-FFF2-40B4-BE49-F238E27FC236}">
                <a16:creationId xmlns:a16="http://schemas.microsoft.com/office/drawing/2014/main" id="{CDF70CDD-30A6-8D6E-9992-3BBA2D213F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72" y="4676976"/>
            <a:ext cx="1986689" cy="842741"/>
          </a:xfrm>
          <a:prstGeom prst="rect">
            <a:avLst/>
          </a:prstGeom>
        </p:spPr>
      </p:pic>
      <p:pic>
        <p:nvPicPr>
          <p:cNvPr id="10" name="Imagen 9" descr="Pastel decorado con flores&#10;&#10;Descripción generada automáticamente con confianza baja">
            <a:extLst>
              <a:ext uri="{FF2B5EF4-FFF2-40B4-BE49-F238E27FC236}">
                <a16:creationId xmlns:a16="http://schemas.microsoft.com/office/drawing/2014/main" id="{4FDF3FBA-8DED-A1C9-E631-68B99422A8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66" y="3729234"/>
            <a:ext cx="956109" cy="1419225"/>
          </a:xfrm>
          <a:prstGeom prst="rect">
            <a:avLst/>
          </a:prstGeom>
        </p:spPr>
      </p:pic>
      <p:pic>
        <p:nvPicPr>
          <p:cNvPr id="30" name="Imagen 29" descr="Una caja de madera&#10;&#10;Descripción generada automáticamente con confianza media">
            <a:extLst>
              <a:ext uri="{FF2B5EF4-FFF2-40B4-BE49-F238E27FC236}">
                <a16:creationId xmlns:a16="http://schemas.microsoft.com/office/drawing/2014/main" id="{A10BAAD4-FCB1-0A27-7E2D-8C934DA570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431" y="367361"/>
            <a:ext cx="1790700" cy="647700"/>
          </a:xfrm>
          <a:prstGeom prst="rect">
            <a:avLst/>
          </a:prstGeom>
        </p:spPr>
      </p:pic>
      <p:pic>
        <p:nvPicPr>
          <p:cNvPr id="7" name="Imagen 8" descr="Logotipo&#10;&#10;Descripción generada automáticamente">
            <a:extLst>
              <a:ext uri="{FF2B5EF4-FFF2-40B4-BE49-F238E27FC236}">
                <a16:creationId xmlns:a16="http://schemas.microsoft.com/office/drawing/2014/main" id="{96021D9D-B459-884C-3FE2-3FE8EF374B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24400" y="4673600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12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E1A140B-4E1D-05BD-0D9C-9C5F2F161B11}"/>
              </a:ext>
            </a:extLst>
          </p:cNvPr>
          <p:cNvSpPr/>
          <p:nvPr/>
        </p:nvSpPr>
        <p:spPr>
          <a:xfrm>
            <a:off x="0" y="0"/>
            <a:ext cx="12192000" cy="6954812"/>
          </a:xfrm>
          <a:prstGeom prst="rect">
            <a:avLst/>
          </a:prstGeom>
          <a:solidFill>
            <a:srgbClr val="C1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4107" name="Picture 2" descr="Anime Pattern Images – Browse 27,267 Stock Photos, Vectors, and Video |  Adobe Stock">
            <a:extLst>
              <a:ext uri="{FF2B5EF4-FFF2-40B4-BE49-F238E27FC236}">
                <a16:creationId xmlns:a16="http://schemas.microsoft.com/office/drawing/2014/main" id="{041B3404-83A5-2971-323B-AEB171700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00"/>
          <a:stretch/>
        </p:blipFill>
        <p:spPr bwMode="auto">
          <a:xfrm>
            <a:off x="10808" y="2086841"/>
            <a:ext cx="12191999" cy="251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7" name="Grupo 4096">
            <a:extLst>
              <a:ext uri="{FF2B5EF4-FFF2-40B4-BE49-F238E27FC236}">
                <a16:creationId xmlns:a16="http://schemas.microsoft.com/office/drawing/2014/main" id="{DE1C8ADB-8FB6-AA0E-2848-490462534A0B}"/>
              </a:ext>
            </a:extLst>
          </p:cNvPr>
          <p:cNvGrpSpPr/>
          <p:nvPr/>
        </p:nvGrpSpPr>
        <p:grpSpPr>
          <a:xfrm>
            <a:off x="9483986" y="2045794"/>
            <a:ext cx="2004394" cy="16563702"/>
            <a:chOff x="-9351742" y="-4571999"/>
            <a:chExt cx="2004394" cy="16563702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7DECF77-F902-93D4-FD65-B810F655D785}"/>
                </a:ext>
              </a:extLst>
            </p:cNvPr>
            <p:cNvSpPr/>
            <p:nvPr/>
          </p:nvSpPr>
          <p:spPr>
            <a:xfrm>
              <a:off x="-9351742" y="-4571999"/>
              <a:ext cx="2004394" cy="165637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pic>
          <p:nvPicPr>
            <p:cNvPr id="29" name="Imagen 28" descr="Un dibujo de una cara feliz&#10;&#10;Descripción generada automáticamente con confianza baja">
              <a:extLst>
                <a:ext uri="{FF2B5EF4-FFF2-40B4-BE49-F238E27FC236}">
                  <a16:creationId xmlns:a16="http://schemas.microsoft.com/office/drawing/2014/main" id="{32BAFD69-7C62-DEF4-4095-96DC9541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928856" y="-3801971"/>
              <a:ext cx="1094970" cy="1088126"/>
            </a:xfrm>
            <a:prstGeom prst="rect">
              <a:avLst/>
            </a:prstGeom>
          </p:spPr>
        </p:pic>
        <p:pic>
          <p:nvPicPr>
            <p:cNvPr id="4102" name="Picture 6" descr="Robin's flag | Jolly roger, One piece logo, One piece manga">
              <a:extLst>
                <a:ext uri="{FF2B5EF4-FFF2-40B4-BE49-F238E27FC236}">
                  <a16:creationId xmlns:a16="http://schemas.microsoft.com/office/drawing/2014/main" id="{5D7BCE4F-80CF-69E5-4A2C-7AD7A700F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82919" y="5044367"/>
              <a:ext cx="1049033" cy="1100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" name="Imagen 2048" descr="Imagen que contiene Icono&#10;&#10;Descripción generada automáticamente">
              <a:extLst>
                <a:ext uri="{FF2B5EF4-FFF2-40B4-BE49-F238E27FC236}">
                  <a16:creationId xmlns:a16="http://schemas.microsoft.com/office/drawing/2014/main" id="{B39F52BB-6F70-A101-7889-D379D63BB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46203" y="461949"/>
              <a:ext cx="1311557" cy="1329858"/>
            </a:xfrm>
            <a:prstGeom prst="rect">
              <a:avLst/>
            </a:prstGeom>
          </p:spPr>
        </p:pic>
        <p:pic>
          <p:nvPicPr>
            <p:cNvPr id="4104" name="Picture 8" descr="Usopp Flag - One Piece | Manga anime one piece, One piece logo, One piece  wallpaper iphone">
              <a:extLst>
                <a:ext uri="{FF2B5EF4-FFF2-40B4-BE49-F238E27FC236}">
                  <a16:creationId xmlns:a16="http://schemas.microsoft.com/office/drawing/2014/main" id="{ED47DCBC-F69B-2F62-DE8C-987E8B9E1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55343" y="7433784"/>
              <a:ext cx="1147943" cy="97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Imagen 2051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413F6ED5-3678-60E8-2C4E-921DB5F3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92444" y="2644879"/>
              <a:ext cx="1357798" cy="1376744"/>
            </a:xfrm>
            <a:prstGeom prst="rect">
              <a:avLst/>
            </a:prstGeom>
          </p:spPr>
        </p:pic>
        <p:pic>
          <p:nvPicPr>
            <p:cNvPr id="2075" name="Imagen 2074" descr="Icono&#10;&#10;Descripción generada automáticamente">
              <a:extLst>
                <a:ext uri="{FF2B5EF4-FFF2-40B4-BE49-F238E27FC236}">
                  <a16:creationId xmlns:a16="http://schemas.microsoft.com/office/drawing/2014/main" id="{F75331AB-B0A3-1B07-AC26-3A473168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4525" y="9701925"/>
              <a:ext cx="1170639" cy="1186973"/>
            </a:xfrm>
            <a:prstGeom prst="rect">
              <a:avLst/>
            </a:prstGeom>
          </p:spPr>
        </p:pic>
        <p:pic>
          <p:nvPicPr>
            <p:cNvPr id="4096" name="Imagen 4095" descr="Icono&#10;&#10;Descripción generada automáticamente">
              <a:extLst>
                <a:ext uri="{FF2B5EF4-FFF2-40B4-BE49-F238E27FC236}">
                  <a16:creationId xmlns:a16="http://schemas.microsoft.com/office/drawing/2014/main" id="{6BB22FF7-197B-3463-6EA9-4FC0AAFF4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46202" y="-1582079"/>
              <a:ext cx="1311556" cy="1329857"/>
            </a:xfrm>
            <a:prstGeom prst="rect">
              <a:avLst/>
            </a:prstGeom>
          </p:spPr>
        </p:pic>
      </p:grpSp>
      <p:pic>
        <p:nvPicPr>
          <p:cNvPr id="23" name="Imagen 22" descr="Puerta de madera&#10;&#10;Descripción generada automáticamente con confianza media">
            <a:extLst>
              <a:ext uri="{FF2B5EF4-FFF2-40B4-BE49-F238E27FC236}">
                <a16:creationId xmlns:a16="http://schemas.microsoft.com/office/drawing/2014/main" id="{DC979725-4882-6AD3-3529-EC5FBD428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88718" y="2258143"/>
            <a:ext cx="6980098" cy="2432159"/>
          </a:xfrm>
          <a:prstGeom prst="rect">
            <a:avLst/>
          </a:prstGeom>
        </p:spPr>
      </p:pic>
      <p:sp>
        <p:nvSpPr>
          <p:cNvPr id="1036" name="Rectángulo 1035">
            <a:extLst>
              <a:ext uri="{FF2B5EF4-FFF2-40B4-BE49-F238E27FC236}">
                <a16:creationId xmlns:a16="http://schemas.microsoft.com/office/drawing/2014/main" id="{7FC5A3B5-956D-5470-3EE6-5C7021DA471F}"/>
              </a:ext>
            </a:extLst>
          </p:cNvPr>
          <p:cNvSpPr/>
          <p:nvPr/>
        </p:nvSpPr>
        <p:spPr>
          <a:xfrm rot="20859968">
            <a:off x="1735048" y="2611152"/>
            <a:ext cx="2008183" cy="341716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2421180-BFBA-8324-55A0-D6F265E731AA}"/>
              </a:ext>
            </a:extLst>
          </p:cNvPr>
          <p:cNvSpPr/>
          <p:nvPr/>
        </p:nvSpPr>
        <p:spPr>
          <a:xfrm>
            <a:off x="441546" y="6416708"/>
            <a:ext cx="10560296" cy="161909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5DDCB98-1153-44DA-C648-5BBE94D44B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361"/>
            <a:ext cx="12192000" cy="698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8E0AEDF-B05E-63B8-67DF-D82A38BED3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371" y="458619"/>
            <a:ext cx="496295" cy="493491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DA8947E1-4CF8-17B4-B7B3-EAEE1BE5A9F3}"/>
              </a:ext>
            </a:extLst>
          </p:cNvPr>
          <p:cNvSpPr/>
          <p:nvPr/>
        </p:nvSpPr>
        <p:spPr>
          <a:xfrm>
            <a:off x="6400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4" name="Elipse 2053">
            <a:extLst>
              <a:ext uri="{FF2B5EF4-FFF2-40B4-BE49-F238E27FC236}">
                <a16:creationId xmlns:a16="http://schemas.microsoft.com/office/drawing/2014/main" id="{B5567F96-A584-1FFF-E070-1A24C9556255}"/>
              </a:ext>
            </a:extLst>
          </p:cNvPr>
          <p:cNvSpPr/>
          <p:nvPr/>
        </p:nvSpPr>
        <p:spPr>
          <a:xfrm>
            <a:off x="11397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5" name="Elipse 2054">
            <a:extLst>
              <a:ext uri="{FF2B5EF4-FFF2-40B4-BE49-F238E27FC236}">
                <a16:creationId xmlns:a16="http://schemas.microsoft.com/office/drawing/2014/main" id="{17C199A4-91E7-EB52-D5C1-DE02C5C9AE9E}"/>
              </a:ext>
            </a:extLst>
          </p:cNvPr>
          <p:cNvSpPr/>
          <p:nvPr/>
        </p:nvSpPr>
        <p:spPr>
          <a:xfrm>
            <a:off x="16393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6" name="Elipse 2055">
            <a:extLst>
              <a:ext uri="{FF2B5EF4-FFF2-40B4-BE49-F238E27FC236}">
                <a16:creationId xmlns:a16="http://schemas.microsoft.com/office/drawing/2014/main" id="{982E8986-44C6-21CE-4FCA-3211C7F1A07D}"/>
              </a:ext>
            </a:extLst>
          </p:cNvPr>
          <p:cNvSpPr/>
          <p:nvPr/>
        </p:nvSpPr>
        <p:spPr>
          <a:xfrm>
            <a:off x="21390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7" name="Elipse 2056">
            <a:extLst>
              <a:ext uri="{FF2B5EF4-FFF2-40B4-BE49-F238E27FC236}">
                <a16:creationId xmlns:a16="http://schemas.microsoft.com/office/drawing/2014/main" id="{DE2982CB-9CAD-9C20-1FEE-29A99550618D}"/>
              </a:ext>
            </a:extLst>
          </p:cNvPr>
          <p:cNvSpPr/>
          <p:nvPr/>
        </p:nvSpPr>
        <p:spPr>
          <a:xfrm>
            <a:off x="26386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8" name="Elipse 2057">
            <a:extLst>
              <a:ext uri="{FF2B5EF4-FFF2-40B4-BE49-F238E27FC236}">
                <a16:creationId xmlns:a16="http://schemas.microsoft.com/office/drawing/2014/main" id="{B0B70C4B-0BDD-BE9E-8855-0B428C8608E3}"/>
              </a:ext>
            </a:extLst>
          </p:cNvPr>
          <p:cNvSpPr/>
          <p:nvPr/>
        </p:nvSpPr>
        <p:spPr>
          <a:xfrm>
            <a:off x="31382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9" name="Elipse 2058">
            <a:extLst>
              <a:ext uri="{FF2B5EF4-FFF2-40B4-BE49-F238E27FC236}">
                <a16:creationId xmlns:a16="http://schemas.microsoft.com/office/drawing/2014/main" id="{7C6E6C4C-7F44-B3E5-0974-8CCF3373C388}"/>
              </a:ext>
            </a:extLst>
          </p:cNvPr>
          <p:cNvSpPr/>
          <p:nvPr/>
        </p:nvSpPr>
        <p:spPr>
          <a:xfrm>
            <a:off x="36379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0" name="Elipse 2059">
            <a:extLst>
              <a:ext uri="{FF2B5EF4-FFF2-40B4-BE49-F238E27FC236}">
                <a16:creationId xmlns:a16="http://schemas.microsoft.com/office/drawing/2014/main" id="{0F5463D1-9158-6C51-34F3-0FF06B427161}"/>
              </a:ext>
            </a:extLst>
          </p:cNvPr>
          <p:cNvSpPr/>
          <p:nvPr/>
        </p:nvSpPr>
        <p:spPr>
          <a:xfrm>
            <a:off x="41375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1" name="Elipse 2060">
            <a:extLst>
              <a:ext uri="{FF2B5EF4-FFF2-40B4-BE49-F238E27FC236}">
                <a16:creationId xmlns:a16="http://schemas.microsoft.com/office/drawing/2014/main" id="{D39911DA-FA2D-C3AB-5658-369CE29BBEE4}"/>
              </a:ext>
            </a:extLst>
          </p:cNvPr>
          <p:cNvSpPr/>
          <p:nvPr/>
        </p:nvSpPr>
        <p:spPr>
          <a:xfrm>
            <a:off x="46372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2" name="Elipse 2061">
            <a:extLst>
              <a:ext uri="{FF2B5EF4-FFF2-40B4-BE49-F238E27FC236}">
                <a16:creationId xmlns:a16="http://schemas.microsoft.com/office/drawing/2014/main" id="{056E4CE7-FD52-77BB-9A0E-794090C75009}"/>
              </a:ext>
            </a:extLst>
          </p:cNvPr>
          <p:cNvSpPr/>
          <p:nvPr/>
        </p:nvSpPr>
        <p:spPr>
          <a:xfrm>
            <a:off x="51368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3" name="Elipse 2062">
            <a:extLst>
              <a:ext uri="{FF2B5EF4-FFF2-40B4-BE49-F238E27FC236}">
                <a16:creationId xmlns:a16="http://schemas.microsoft.com/office/drawing/2014/main" id="{C167333B-C085-F959-5D89-49A72FEADADB}"/>
              </a:ext>
            </a:extLst>
          </p:cNvPr>
          <p:cNvSpPr/>
          <p:nvPr/>
        </p:nvSpPr>
        <p:spPr>
          <a:xfrm>
            <a:off x="56364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4" name="Elipse 2063">
            <a:extLst>
              <a:ext uri="{FF2B5EF4-FFF2-40B4-BE49-F238E27FC236}">
                <a16:creationId xmlns:a16="http://schemas.microsoft.com/office/drawing/2014/main" id="{C7F8650E-5EB9-B6C2-F5FF-AA4DB41F5F01}"/>
              </a:ext>
            </a:extLst>
          </p:cNvPr>
          <p:cNvSpPr/>
          <p:nvPr/>
        </p:nvSpPr>
        <p:spPr>
          <a:xfrm>
            <a:off x="61361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5" name="Elipse 2064">
            <a:extLst>
              <a:ext uri="{FF2B5EF4-FFF2-40B4-BE49-F238E27FC236}">
                <a16:creationId xmlns:a16="http://schemas.microsoft.com/office/drawing/2014/main" id="{FDF19A8F-A3C5-D808-ACAB-2AE51C71AE13}"/>
              </a:ext>
            </a:extLst>
          </p:cNvPr>
          <p:cNvSpPr/>
          <p:nvPr/>
        </p:nvSpPr>
        <p:spPr>
          <a:xfrm>
            <a:off x="66357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6" name="Elipse 2065">
            <a:extLst>
              <a:ext uri="{FF2B5EF4-FFF2-40B4-BE49-F238E27FC236}">
                <a16:creationId xmlns:a16="http://schemas.microsoft.com/office/drawing/2014/main" id="{BBA78639-9FFA-FE36-9479-F8D8F120CAE3}"/>
              </a:ext>
            </a:extLst>
          </p:cNvPr>
          <p:cNvSpPr/>
          <p:nvPr/>
        </p:nvSpPr>
        <p:spPr>
          <a:xfrm>
            <a:off x="71354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7" name="Elipse 2066">
            <a:extLst>
              <a:ext uri="{FF2B5EF4-FFF2-40B4-BE49-F238E27FC236}">
                <a16:creationId xmlns:a16="http://schemas.microsoft.com/office/drawing/2014/main" id="{99F13D08-6BB7-6951-B796-ED0D6F953AAE}"/>
              </a:ext>
            </a:extLst>
          </p:cNvPr>
          <p:cNvSpPr/>
          <p:nvPr/>
        </p:nvSpPr>
        <p:spPr>
          <a:xfrm>
            <a:off x="76350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8" name="Elipse 2067">
            <a:extLst>
              <a:ext uri="{FF2B5EF4-FFF2-40B4-BE49-F238E27FC236}">
                <a16:creationId xmlns:a16="http://schemas.microsoft.com/office/drawing/2014/main" id="{624C7216-6A3F-E4F9-FE76-19B767B527F1}"/>
              </a:ext>
            </a:extLst>
          </p:cNvPr>
          <p:cNvSpPr/>
          <p:nvPr/>
        </p:nvSpPr>
        <p:spPr>
          <a:xfrm>
            <a:off x="81346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9" name="Elipse 2068">
            <a:extLst>
              <a:ext uri="{FF2B5EF4-FFF2-40B4-BE49-F238E27FC236}">
                <a16:creationId xmlns:a16="http://schemas.microsoft.com/office/drawing/2014/main" id="{0D8A59CA-A8C6-D352-B8EC-0D4995997C17}"/>
              </a:ext>
            </a:extLst>
          </p:cNvPr>
          <p:cNvSpPr/>
          <p:nvPr/>
        </p:nvSpPr>
        <p:spPr>
          <a:xfrm>
            <a:off x="86343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0" name="Elipse 2069">
            <a:extLst>
              <a:ext uri="{FF2B5EF4-FFF2-40B4-BE49-F238E27FC236}">
                <a16:creationId xmlns:a16="http://schemas.microsoft.com/office/drawing/2014/main" id="{FBE764C2-043F-5FAD-EE56-CDDABFE7D413}"/>
              </a:ext>
            </a:extLst>
          </p:cNvPr>
          <p:cNvSpPr/>
          <p:nvPr/>
        </p:nvSpPr>
        <p:spPr>
          <a:xfrm>
            <a:off x="91339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1" name="Elipse 2070">
            <a:extLst>
              <a:ext uri="{FF2B5EF4-FFF2-40B4-BE49-F238E27FC236}">
                <a16:creationId xmlns:a16="http://schemas.microsoft.com/office/drawing/2014/main" id="{1E8473F7-42F9-A351-3112-781C9FD39C1C}"/>
              </a:ext>
            </a:extLst>
          </p:cNvPr>
          <p:cNvSpPr/>
          <p:nvPr/>
        </p:nvSpPr>
        <p:spPr>
          <a:xfrm>
            <a:off x="96336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2" name="Elipse 2071">
            <a:extLst>
              <a:ext uri="{FF2B5EF4-FFF2-40B4-BE49-F238E27FC236}">
                <a16:creationId xmlns:a16="http://schemas.microsoft.com/office/drawing/2014/main" id="{0DE82E8E-D72D-1DD2-92A2-1518403A8A99}"/>
              </a:ext>
            </a:extLst>
          </p:cNvPr>
          <p:cNvSpPr/>
          <p:nvPr/>
        </p:nvSpPr>
        <p:spPr>
          <a:xfrm>
            <a:off x="101332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3" name="Elipse 2072">
            <a:extLst>
              <a:ext uri="{FF2B5EF4-FFF2-40B4-BE49-F238E27FC236}">
                <a16:creationId xmlns:a16="http://schemas.microsoft.com/office/drawing/2014/main" id="{AB4CD8D3-6CDA-22FA-4617-F3DDEA51483B}"/>
              </a:ext>
            </a:extLst>
          </p:cNvPr>
          <p:cNvSpPr/>
          <p:nvPr/>
        </p:nvSpPr>
        <p:spPr>
          <a:xfrm>
            <a:off x="106328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4" name="Elipse 2073">
            <a:extLst>
              <a:ext uri="{FF2B5EF4-FFF2-40B4-BE49-F238E27FC236}">
                <a16:creationId xmlns:a16="http://schemas.microsoft.com/office/drawing/2014/main" id="{97ADCFD9-D4C2-9165-0124-9421F961A630}"/>
              </a:ext>
            </a:extLst>
          </p:cNvPr>
          <p:cNvSpPr/>
          <p:nvPr/>
        </p:nvSpPr>
        <p:spPr>
          <a:xfrm>
            <a:off x="111325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76" name="Imagen 2075" descr="Imagen que contiene colorido, diferente, tabla, sostener&#10;&#10;Descripción generada automáticamente">
            <a:extLst>
              <a:ext uri="{FF2B5EF4-FFF2-40B4-BE49-F238E27FC236}">
                <a16:creationId xmlns:a16="http://schemas.microsoft.com/office/drawing/2014/main" id="{8C779D13-4D7B-9C64-1096-11C9BD3299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97" y="5749081"/>
            <a:ext cx="999281" cy="890787"/>
          </a:xfrm>
          <a:prstGeom prst="rect">
            <a:avLst/>
          </a:prstGeom>
        </p:spPr>
      </p:pic>
      <p:pic>
        <p:nvPicPr>
          <p:cNvPr id="2079" name="Picture 8" descr="Download Cloud Png Image HQ PNG Image | FreePNGImg">
            <a:extLst>
              <a:ext uri="{FF2B5EF4-FFF2-40B4-BE49-F238E27FC236}">
                <a16:creationId xmlns:a16="http://schemas.microsoft.com/office/drawing/2014/main" id="{27B31889-327C-CA0E-D316-5FE2AA66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35" y="6085446"/>
            <a:ext cx="4634876" cy="25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" descr="Un hombre con lentes y un traje azul&#10;&#10;Descripción generada automáticamente">
            <a:extLst>
              <a:ext uri="{FF2B5EF4-FFF2-40B4-BE49-F238E27FC236}">
                <a16:creationId xmlns:a16="http://schemas.microsoft.com/office/drawing/2014/main" id="{0CDF3D4A-2811-8BEF-C25B-20BCFCA22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 rot="20880000">
            <a:off x="1717939" y="2400619"/>
            <a:ext cx="2008630" cy="36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007F76-E607-2FC0-32F2-3E480A81CE2F}"/>
              </a:ext>
            </a:extLst>
          </p:cNvPr>
          <p:cNvSpPr txBox="1"/>
          <p:nvPr/>
        </p:nvSpPr>
        <p:spPr>
          <a:xfrm>
            <a:off x="4138311" y="2166762"/>
            <a:ext cx="5297155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11500">
                <a:solidFill>
                  <a:schemeClr val="bg1"/>
                </a:solidFill>
                <a:latin typeface="Barlow Semi Condensed Black"/>
              </a:rPr>
              <a:t>CARLOS</a:t>
            </a:r>
            <a:endParaRPr lang="es-PA" sz="11500" err="1">
              <a:solidFill>
                <a:schemeClr val="bg1"/>
              </a:solidFill>
              <a:latin typeface="Barlow Semi Condensed Black" panose="00000A06000000000000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ECFA77-ECC6-9A18-AAFE-9652483E3D02}"/>
              </a:ext>
            </a:extLst>
          </p:cNvPr>
          <p:cNvSpPr txBox="1"/>
          <p:nvPr/>
        </p:nvSpPr>
        <p:spPr>
          <a:xfrm>
            <a:off x="4330138" y="3752679"/>
            <a:ext cx="529715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4400">
                <a:solidFill>
                  <a:schemeClr val="bg1"/>
                </a:solidFill>
                <a:latin typeface="Barlow Semi Condensed Black"/>
              </a:rPr>
              <a:t>ANCAPI</a:t>
            </a:r>
            <a:endParaRPr lang="es-PA" sz="4400">
              <a:solidFill>
                <a:schemeClr val="bg1"/>
              </a:solidFill>
              <a:latin typeface="Barlow Semi Condensed Black" panose="00000A06000000000000" pitchFamily="50" charset="0"/>
            </a:endParaRPr>
          </a:p>
        </p:txBody>
      </p:sp>
      <p:pic>
        <p:nvPicPr>
          <p:cNvPr id="5" name="Picture 14" descr="Zoro PNG Images, Free Transparent Zoro Download - KindPNG">
            <a:extLst>
              <a:ext uri="{FF2B5EF4-FFF2-40B4-BE49-F238E27FC236}">
                <a16:creationId xmlns:a16="http://schemas.microsoft.com/office/drawing/2014/main" id="{48AF1805-A9C3-6060-8DEC-102D6099E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929" b="94643" l="5200" r="95600">
                        <a14:foregroundMark x1="46800" y1="8929" x2="46800" y2="8929"/>
                        <a14:foregroundMark x1="57600" y1="85000" x2="53200" y2="86429"/>
                        <a14:foregroundMark x1="60000" y1="92857" x2="43600" y2="92857"/>
                        <a14:foregroundMark x1="14400" y1="94643" x2="10800" y2="90714"/>
                        <a14:foregroundMark x1="93600" y1="94286" x2="95600" y2="94286"/>
                        <a14:foregroundMark x1="33600" y1="93214" x2="39600" y2="93214"/>
                        <a14:foregroundMark x1="6000" y1="94286" x2="5200" y2="94286"/>
                        <a14:foregroundMark x1="53200" y1="9643" x2="53200" y2="9643"/>
                        <a14:foregroundMark x1="58000" y1="11429" x2="58000" y2="11429"/>
                        <a14:foregroundMark x1="58000" y1="14286" x2="57200" y2="20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3933" r="34787" b="65189"/>
          <a:stretch/>
        </p:blipFill>
        <p:spPr bwMode="auto">
          <a:xfrm>
            <a:off x="7514050" y="945278"/>
            <a:ext cx="339453" cy="3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Tony Tony Chopper by bodskih on DeviantArt">
            <a:extLst>
              <a:ext uri="{FF2B5EF4-FFF2-40B4-BE49-F238E27FC236}">
                <a16:creationId xmlns:a16="http://schemas.microsoft.com/office/drawing/2014/main" id="{6FE34BE8-7E53-5DF5-1E54-E3851C15B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09" t="37820" r="28107" b="26534"/>
          <a:stretch/>
        </p:blipFill>
        <p:spPr bwMode="auto">
          <a:xfrm>
            <a:off x="7960433" y="955811"/>
            <a:ext cx="462204" cy="35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Pin on One Piece_Crew">
            <a:extLst>
              <a:ext uri="{FF2B5EF4-FFF2-40B4-BE49-F238E27FC236}">
                <a16:creationId xmlns:a16="http://schemas.microsoft.com/office/drawing/2014/main" id="{16D02047-733D-A724-205A-D63FCEB5F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4253" r="35474" b="84001"/>
          <a:stretch/>
        </p:blipFill>
        <p:spPr bwMode="auto">
          <a:xfrm>
            <a:off x="8514584" y="987611"/>
            <a:ext cx="368230" cy="32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Luffy PNG PIC | PNG Mart">
            <a:extLst>
              <a:ext uri="{FF2B5EF4-FFF2-40B4-BE49-F238E27FC236}">
                <a16:creationId xmlns:a16="http://schemas.microsoft.com/office/drawing/2014/main" id="{8DF8F101-8C4B-8D03-C884-142D42B42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4557" r="35395" b="61133"/>
          <a:stretch/>
        </p:blipFill>
        <p:spPr bwMode="auto">
          <a:xfrm>
            <a:off x="6950329" y="989771"/>
            <a:ext cx="375181" cy="31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 descr="Imagen que contiene espada&#10;&#10;Descripción generada automáticamente">
            <a:extLst>
              <a:ext uri="{FF2B5EF4-FFF2-40B4-BE49-F238E27FC236}">
                <a16:creationId xmlns:a16="http://schemas.microsoft.com/office/drawing/2014/main" id="{BF00BCBE-F288-0E69-5C2A-03B82F999D5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509" y="1598455"/>
            <a:ext cx="3506137" cy="3442178"/>
          </a:xfrm>
          <a:prstGeom prst="rect">
            <a:avLst/>
          </a:prstGeom>
        </p:spPr>
      </p:pic>
      <p:sp>
        <p:nvSpPr>
          <p:cNvPr id="4099" name="Rectángulo 4098">
            <a:extLst>
              <a:ext uri="{FF2B5EF4-FFF2-40B4-BE49-F238E27FC236}">
                <a16:creationId xmlns:a16="http://schemas.microsoft.com/office/drawing/2014/main" id="{E99C7BA6-E9E3-2E7F-A492-E668F3DB9E74}"/>
              </a:ext>
            </a:extLst>
          </p:cNvPr>
          <p:cNvSpPr/>
          <p:nvPr/>
        </p:nvSpPr>
        <p:spPr>
          <a:xfrm>
            <a:off x="6950329" y="921944"/>
            <a:ext cx="407894" cy="4516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4103" name="CuadroTexto 4102">
            <a:extLst>
              <a:ext uri="{FF2B5EF4-FFF2-40B4-BE49-F238E27FC236}">
                <a16:creationId xmlns:a16="http://schemas.microsoft.com/office/drawing/2014/main" id="{F4EC98CF-605A-8146-BF40-79B52A17C073}"/>
              </a:ext>
            </a:extLst>
          </p:cNvPr>
          <p:cNvSpPr txBox="1"/>
          <p:nvPr/>
        </p:nvSpPr>
        <p:spPr>
          <a:xfrm>
            <a:off x="4250133" y="4656883"/>
            <a:ext cx="401699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PA" sz="2000" b="1">
                <a:solidFill>
                  <a:srgbClr val="FFFF00"/>
                </a:solidFill>
                <a:latin typeface="Archivo"/>
              </a:rPr>
              <a:t>ROL: BACK END</a:t>
            </a:r>
          </a:p>
        </p:txBody>
      </p:sp>
      <p:pic>
        <p:nvPicPr>
          <p:cNvPr id="4106" name="Picture 8" descr="Funda y vinilo para iPad «3D 2Y» de Isidore99 | Redbubble">
            <a:extLst>
              <a:ext uri="{FF2B5EF4-FFF2-40B4-BE49-F238E27FC236}">
                <a16:creationId xmlns:a16="http://schemas.microsoft.com/office/drawing/2014/main" id="{92A33DCF-CB1C-C52B-45AE-E480BC42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82" y="955670"/>
            <a:ext cx="1168705" cy="14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NG Fire Flames – Free Download">
            <a:extLst>
              <a:ext uri="{FF2B5EF4-FFF2-40B4-BE49-F238E27FC236}">
                <a16:creationId xmlns:a16="http://schemas.microsoft.com/office/drawing/2014/main" id="{775A4E78-E4E8-3026-2785-A6657AD60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9339" y="5805788"/>
            <a:ext cx="2521226" cy="135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Imagen 4108" descr="Una caja de madera&#10;&#10;Descripción generada automáticamente con confianza media">
            <a:extLst>
              <a:ext uri="{FF2B5EF4-FFF2-40B4-BE49-F238E27FC236}">
                <a16:creationId xmlns:a16="http://schemas.microsoft.com/office/drawing/2014/main" id="{E0DC3B72-ACBF-09A5-B9A1-614CBFCB63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90" y="367361"/>
            <a:ext cx="1790700" cy="647700"/>
          </a:xfrm>
          <a:prstGeom prst="rect">
            <a:avLst/>
          </a:prstGeom>
        </p:spPr>
      </p:pic>
      <p:sp>
        <p:nvSpPr>
          <p:cNvPr id="4110" name="CuadroTexto 4109">
            <a:extLst>
              <a:ext uri="{FF2B5EF4-FFF2-40B4-BE49-F238E27FC236}">
                <a16:creationId xmlns:a16="http://schemas.microsoft.com/office/drawing/2014/main" id="{810202F1-C2B1-BC80-BCD7-2F2A3BABA573}"/>
              </a:ext>
            </a:extLst>
          </p:cNvPr>
          <p:cNvSpPr txBox="1"/>
          <p:nvPr/>
        </p:nvSpPr>
        <p:spPr>
          <a:xfrm>
            <a:off x="1558726" y="557991"/>
            <a:ext cx="20036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1400" cap="all">
                <a:solidFill>
                  <a:srgbClr val="663300"/>
                </a:solidFill>
                <a:latin typeface="Barlow Semi Condensed Black"/>
              </a:rPr>
              <a:t>Nuestro equipo</a:t>
            </a:r>
            <a:endParaRPr lang="es-PA" sz="1400" cap="all" err="1">
              <a:solidFill>
                <a:srgbClr val="663300"/>
              </a:solidFill>
              <a:latin typeface="Barlow Semi Condensed Black" panose="00000A06000000000000" pitchFamily="50" charset="0"/>
            </a:endParaRPr>
          </a:p>
        </p:txBody>
      </p:sp>
      <p:pic>
        <p:nvPicPr>
          <p:cNvPr id="4111" name="Picture 8" descr="Download Cloud Png Image HQ PNG Image | FreePNGImg">
            <a:extLst>
              <a:ext uri="{FF2B5EF4-FFF2-40B4-BE49-F238E27FC236}">
                <a16:creationId xmlns:a16="http://schemas.microsoft.com/office/drawing/2014/main" id="{F8D82DD5-B84B-B71E-65AB-518DAA45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14" y="4799606"/>
            <a:ext cx="2206270" cy="12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1E230412-97DF-55D2-B0A1-85E01530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2" y="4002730"/>
            <a:ext cx="1749568" cy="17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4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E1A140B-4E1D-05BD-0D9C-9C5F2F161B11}"/>
              </a:ext>
            </a:extLst>
          </p:cNvPr>
          <p:cNvSpPr/>
          <p:nvPr/>
        </p:nvSpPr>
        <p:spPr>
          <a:xfrm>
            <a:off x="0" y="0"/>
            <a:ext cx="12192000" cy="6954812"/>
          </a:xfrm>
          <a:prstGeom prst="rect">
            <a:avLst/>
          </a:prstGeom>
          <a:solidFill>
            <a:srgbClr val="6A0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30" name="Picture 2" descr="Anime Pattern Images – Browse 27,267 Stock Photos, Vectors, and Video |  Adobe Stock">
            <a:extLst>
              <a:ext uri="{FF2B5EF4-FFF2-40B4-BE49-F238E27FC236}">
                <a16:creationId xmlns:a16="http://schemas.microsoft.com/office/drawing/2014/main" id="{49827B98-28D9-F336-B02C-FEA1FBFB9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00"/>
          <a:stretch/>
        </p:blipFill>
        <p:spPr bwMode="auto">
          <a:xfrm>
            <a:off x="10808" y="2086841"/>
            <a:ext cx="12191999" cy="251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7" name="Grupo 4096">
            <a:extLst>
              <a:ext uri="{FF2B5EF4-FFF2-40B4-BE49-F238E27FC236}">
                <a16:creationId xmlns:a16="http://schemas.microsoft.com/office/drawing/2014/main" id="{DE1C8ADB-8FB6-AA0E-2848-490462534A0B}"/>
              </a:ext>
            </a:extLst>
          </p:cNvPr>
          <p:cNvGrpSpPr/>
          <p:nvPr/>
        </p:nvGrpSpPr>
        <p:grpSpPr>
          <a:xfrm>
            <a:off x="9483986" y="-294450"/>
            <a:ext cx="2004394" cy="16563702"/>
            <a:chOff x="-9351742" y="-4571999"/>
            <a:chExt cx="2004394" cy="16563702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7DECF77-F902-93D4-FD65-B810F655D785}"/>
                </a:ext>
              </a:extLst>
            </p:cNvPr>
            <p:cNvSpPr/>
            <p:nvPr/>
          </p:nvSpPr>
          <p:spPr>
            <a:xfrm>
              <a:off x="-9351742" y="-4571999"/>
              <a:ext cx="2004394" cy="165637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pic>
          <p:nvPicPr>
            <p:cNvPr id="29" name="Imagen 28" descr="Un dibujo de una cara feliz&#10;&#10;Descripción generada automáticamente con confianza baja">
              <a:extLst>
                <a:ext uri="{FF2B5EF4-FFF2-40B4-BE49-F238E27FC236}">
                  <a16:creationId xmlns:a16="http://schemas.microsoft.com/office/drawing/2014/main" id="{32BAFD69-7C62-DEF4-4095-96DC9541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928856" y="-3801971"/>
              <a:ext cx="1094970" cy="1088126"/>
            </a:xfrm>
            <a:prstGeom prst="rect">
              <a:avLst/>
            </a:prstGeom>
          </p:spPr>
        </p:pic>
        <p:pic>
          <p:nvPicPr>
            <p:cNvPr id="4102" name="Picture 6" descr="Robin's flag | Jolly roger, One piece logo, One piece manga">
              <a:extLst>
                <a:ext uri="{FF2B5EF4-FFF2-40B4-BE49-F238E27FC236}">
                  <a16:creationId xmlns:a16="http://schemas.microsoft.com/office/drawing/2014/main" id="{5D7BCE4F-80CF-69E5-4A2C-7AD7A700F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82919" y="5044367"/>
              <a:ext cx="1049033" cy="1100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" name="Imagen 2048" descr="Imagen que contiene Icono&#10;&#10;Descripción generada automáticamente">
              <a:extLst>
                <a:ext uri="{FF2B5EF4-FFF2-40B4-BE49-F238E27FC236}">
                  <a16:creationId xmlns:a16="http://schemas.microsoft.com/office/drawing/2014/main" id="{B39F52BB-6F70-A101-7889-D379D63BB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46203" y="461949"/>
              <a:ext cx="1311557" cy="1329858"/>
            </a:xfrm>
            <a:prstGeom prst="rect">
              <a:avLst/>
            </a:prstGeom>
          </p:spPr>
        </p:pic>
        <p:pic>
          <p:nvPicPr>
            <p:cNvPr id="4104" name="Picture 8" descr="Usopp Flag - One Piece | Manga anime one piece, One piece logo, One piece  wallpaper iphone">
              <a:extLst>
                <a:ext uri="{FF2B5EF4-FFF2-40B4-BE49-F238E27FC236}">
                  <a16:creationId xmlns:a16="http://schemas.microsoft.com/office/drawing/2014/main" id="{ED47DCBC-F69B-2F62-DE8C-987E8B9E1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55343" y="7433784"/>
              <a:ext cx="1147943" cy="97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Imagen 2051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413F6ED5-3678-60E8-2C4E-921DB5F3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92444" y="2644879"/>
              <a:ext cx="1357798" cy="1376744"/>
            </a:xfrm>
            <a:prstGeom prst="rect">
              <a:avLst/>
            </a:prstGeom>
          </p:spPr>
        </p:pic>
        <p:pic>
          <p:nvPicPr>
            <p:cNvPr id="2075" name="Imagen 2074" descr="Icono&#10;&#10;Descripción generada automáticamente">
              <a:extLst>
                <a:ext uri="{FF2B5EF4-FFF2-40B4-BE49-F238E27FC236}">
                  <a16:creationId xmlns:a16="http://schemas.microsoft.com/office/drawing/2014/main" id="{F75331AB-B0A3-1B07-AC26-3A473168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4525" y="9701925"/>
              <a:ext cx="1170639" cy="1186973"/>
            </a:xfrm>
            <a:prstGeom prst="rect">
              <a:avLst/>
            </a:prstGeom>
          </p:spPr>
        </p:pic>
        <p:pic>
          <p:nvPicPr>
            <p:cNvPr id="4096" name="Imagen 4095" descr="Icono&#10;&#10;Descripción generada automáticamente">
              <a:extLst>
                <a:ext uri="{FF2B5EF4-FFF2-40B4-BE49-F238E27FC236}">
                  <a16:creationId xmlns:a16="http://schemas.microsoft.com/office/drawing/2014/main" id="{6BB22FF7-197B-3463-6EA9-4FC0AAFF4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46202" y="-1582079"/>
              <a:ext cx="1311556" cy="1329857"/>
            </a:xfrm>
            <a:prstGeom prst="rect">
              <a:avLst/>
            </a:prstGeom>
          </p:spPr>
        </p:pic>
      </p:grpSp>
      <p:pic>
        <p:nvPicPr>
          <p:cNvPr id="23" name="Imagen 22" descr="Puerta de madera&#10;&#10;Descripción generada automáticamente con confianza media">
            <a:extLst>
              <a:ext uri="{FF2B5EF4-FFF2-40B4-BE49-F238E27FC236}">
                <a16:creationId xmlns:a16="http://schemas.microsoft.com/office/drawing/2014/main" id="{DC979725-4882-6AD3-3529-EC5FBD428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88718" y="2258143"/>
            <a:ext cx="6980098" cy="2432159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2421180-BFBA-8324-55A0-D6F265E731AA}"/>
              </a:ext>
            </a:extLst>
          </p:cNvPr>
          <p:cNvSpPr/>
          <p:nvPr/>
        </p:nvSpPr>
        <p:spPr>
          <a:xfrm>
            <a:off x="441546" y="6416708"/>
            <a:ext cx="9807883" cy="161909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5DDCB98-1153-44DA-C648-5BBE94D44B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361"/>
            <a:ext cx="12192000" cy="698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8E0AEDF-B05E-63B8-67DF-D82A38BED3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371" y="458619"/>
            <a:ext cx="496295" cy="493491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DA8947E1-4CF8-17B4-B7B3-EAEE1BE5A9F3}"/>
              </a:ext>
            </a:extLst>
          </p:cNvPr>
          <p:cNvSpPr/>
          <p:nvPr/>
        </p:nvSpPr>
        <p:spPr>
          <a:xfrm>
            <a:off x="6400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4" name="Elipse 2053">
            <a:extLst>
              <a:ext uri="{FF2B5EF4-FFF2-40B4-BE49-F238E27FC236}">
                <a16:creationId xmlns:a16="http://schemas.microsoft.com/office/drawing/2014/main" id="{B5567F96-A584-1FFF-E070-1A24C9556255}"/>
              </a:ext>
            </a:extLst>
          </p:cNvPr>
          <p:cNvSpPr/>
          <p:nvPr/>
        </p:nvSpPr>
        <p:spPr>
          <a:xfrm>
            <a:off x="11397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5" name="Elipse 2054">
            <a:extLst>
              <a:ext uri="{FF2B5EF4-FFF2-40B4-BE49-F238E27FC236}">
                <a16:creationId xmlns:a16="http://schemas.microsoft.com/office/drawing/2014/main" id="{17C199A4-91E7-EB52-D5C1-DE02C5C9AE9E}"/>
              </a:ext>
            </a:extLst>
          </p:cNvPr>
          <p:cNvSpPr/>
          <p:nvPr/>
        </p:nvSpPr>
        <p:spPr>
          <a:xfrm>
            <a:off x="16393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6" name="Elipse 2055">
            <a:extLst>
              <a:ext uri="{FF2B5EF4-FFF2-40B4-BE49-F238E27FC236}">
                <a16:creationId xmlns:a16="http://schemas.microsoft.com/office/drawing/2014/main" id="{982E8986-44C6-21CE-4FCA-3211C7F1A07D}"/>
              </a:ext>
            </a:extLst>
          </p:cNvPr>
          <p:cNvSpPr/>
          <p:nvPr/>
        </p:nvSpPr>
        <p:spPr>
          <a:xfrm>
            <a:off x="21390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7" name="Elipse 2056">
            <a:extLst>
              <a:ext uri="{FF2B5EF4-FFF2-40B4-BE49-F238E27FC236}">
                <a16:creationId xmlns:a16="http://schemas.microsoft.com/office/drawing/2014/main" id="{DE2982CB-9CAD-9C20-1FEE-29A99550618D}"/>
              </a:ext>
            </a:extLst>
          </p:cNvPr>
          <p:cNvSpPr/>
          <p:nvPr/>
        </p:nvSpPr>
        <p:spPr>
          <a:xfrm>
            <a:off x="26386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8" name="Elipse 2057">
            <a:extLst>
              <a:ext uri="{FF2B5EF4-FFF2-40B4-BE49-F238E27FC236}">
                <a16:creationId xmlns:a16="http://schemas.microsoft.com/office/drawing/2014/main" id="{B0B70C4B-0BDD-BE9E-8855-0B428C8608E3}"/>
              </a:ext>
            </a:extLst>
          </p:cNvPr>
          <p:cNvSpPr/>
          <p:nvPr/>
        </p:nvSpPr>
        <p:spPr>
          <a:xfrm>
            <a:off x="31382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9" name="Elipse 2058">
            <a:extLst>
              <a:ext uri="{FF2B5EF4-FFF2-40B4-BE49-F238E27FC236}">
                <a16:creationId xmlns:a16="http://schemas.microsoft.com/office/drawing/2014/main" id="{7C6E6C4C-7F44-B3E5-0974-8CCF3373C388}"/>
              </a:ext>
            </a:extLst>
          </p:cNvPr>
          <p:cNvSpPr/>
          <p:nvPr/>
        </p:nvSpPr>
        <p:spPr>
          <a:xfrm>
            <a:off x="36379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0" name="Elipse 2059">
            <a:extLst>
              <a:ext uri="{FF2B5EF4-FFF2-40B4-BE49-F238E27FC236}">
                <a16:creationId xmlns:a16="http://schemas.microsoft.com/office/drawing/2014/main" id="{0F5463D1-9158-6C51-34F3-0FF06B427161}"/>
              </a:ext>
            </a:extLst>
          </p:cNvPr>
          <p:cNvSpPr/>
          <p:nvPr/>
        </p:nvSpPr>
        <p:spPr>
          <a:xfrm>
            <a:off x="41375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1" name="Elipse 2060">
            <a:extLst>
              <a:ext uri="{FF2B5EF4-FFF2-40B4-BE49-F238E27FC236}">
                <a16:creationId xmlns:a16="http://schemas.microsoft.com/office/drawing/2014/main" id="{D39911DA-FA2D-C3AB-5658-369CE29BBEE4}"/>
              </a:ext>
            </a:extLst>
          </p:cNvPr>
          <p:cNvSpPr/>
          <p:nvPr/>
        </p:nvSpPr>
        <p:spPr>
          <a:xfrm>
            <a:off x="46372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2" name="Elipse 2061">
            <a:extLst>
              <a:ext uri="{FF2B5EF4-FFF2-40B4-BE49-F238E27FC236}">
                <a16:creationId xmlns:a16="http://schemas.microsoft.com/office/drawing/2014/main" id="{056E4CE7-FD52-77BB-9A0E-794090C75009}"/>
              </a:ext>
            </a:extLst>
          </p:cNvPr>
          <p:cNvSpPr/>
          <p:nvPr/>
        </p:nvSpPr>
        <p:spPr>
          <a:xfrm>
            <a:off x="51368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3" name="Elipse 2062">
            <a:extLst>
              <a:ext uri="{FF2B5EF4-FFF2-40B4-BE49-F238E27FC236}">
                <a16:creationId xmlns:a16="http://schemas.microsoft.com/office/drawing/2014/main" id="{C167333B-C085-F959-5D89-49A72FEADADB}"/>
              </a:ext>
            </a:extLst>
          </p:cNvPr>
          <p:cNvSpPr/>
          <p:nvPr/>
        </p:nvSpPr>
        <p:spPr>
          <a:xfrm>
            <a:off x="56364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4" name="Elipse 2063">
            <a:extLst>
              <a:ext uri="{FF2B5EF4-FFF2-40B4-BE49-F238E27FC236}">
                <a16:creationId xmlns:a16="http://schemas.microsoft.com/office/drawing/2014/main" id="{C7F8650E-5EB9-B6C2-F5FF-AA4DB41F5F01}"/>
              </a:ext>
            </a:extLst>
          </p:cNvPr>
          <p:cNvSpPr/>
          <p:nvPr/>
        </p:nvSpPr>
        <p:spPr>
          <a:xfrm>
            <a:off x="61361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5" name="Elipse 2064">
            <a:extLst>
              <a:ext uri="{FF2B5EF4-FFF2-40B4-BE49-F238E27FC236}">
                <a16:creationId xmlns:a16="http://schemas.microsoft.com/office/drawing/2014/main" id="{FDF19A8F-A3C5-D808-ACAB-2AE51C71AE13}"/>
              </a:ext>
            </a:extLst>
          </p:cNvPr>
          <p:cNvSpPr/>
          <p:nvPr/>
        </p:nvSpPr>
        <p:spPr>
          <a:xfrm>
            <a:off x="66357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6" name="Elipse 2065">
            <a:extLst>
              <a:ext uri="{FF2B5EF4-FFF2-40B4-BE49-F238E27FC236}">
                <a16:creationId xmlns:a16="http://schemas.microsoft.com/office/drawing/2014/main" id="{BBA78639-9FFA-FE36-9479-F8D8F120CAE3}"/>
              </a:ext>
            </a:extLst>
          </p:cNvPr>
          <p:cNvSpPr/>
          <p:nvPr/>
        </p:nvSpPr>
        <p:spPr>
          <a:xfrm>
            <a:off x="71354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7" name="Elipse 2066">
            <a:extLst>
              <a:ext uri="{FF2B5EF4-FFF2-40B4-BE49-F238E27FC236}">
                <a16:creationId xmlns:a16="http://schemas.microsoft.com/office/drawing/2014/main" id="{99F13D08-6BB7-6951-B796-ED0D6F953AAE}"/>
              </a:ext>
            </a:extLst>
          </p:cNvPr>
          <p:cNvSpPr/>
          <p:nvPr/>
        </p:nvSpPr>
        <p:spPr>
          <a:xfrm>
            <a:off x="76350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8" name="Elipse 2067">
            <a:extLst>
              <a:ext uri="{FF2B5EF4-FFF2-40B4-BE49-F238E27FC236}">
                <a16:creationId xmlns:a16="http://schemas.microsoft.com/office/drawing/2014/main" id="{624C7216-6A3F-E4F9-FE76-19B767B527F1}"/>
              </a:ext>
            </a:extLst>
          </p:cNvPr>
          <p:cNvSpPr/>
          <p:nvPr/>
        </p:nvSpPr>
        <p:spPr>
          <a:xfrm>
            <a:off x="81346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9" name="Elipse 2068">
            <a:extLst>
              <a:ext uri="{FF2B5EF4-FFF2-40B4-BE49-F238E27FC236}">
                <a16:creationId xmlns:a16="http://schemas.microsoft.com/office/drawing/2014/main" id="{0D8A59CA-A8C6-D352-B8EC-0D4995997C17}"/>
              </a:ext>
            </a:extLst>
          </p:cNvPr>
          <p:cNvSpPr/>
          <p:nvPr/>
        </p:nvSpPr>
        <p:spPr>
          <a:xfrm>
            <a:off x="86343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0" name="Elipse 2069">
            <a:extLst>
              <a:ext uri="{FF2B5EF4-FFF2-40B4-BE49-F238E27FC236}">
                <a16:creationId xmlns:a16="http://schemas.microsoft.com/office/drawing/2014/main" id="{FBE764C2-043F-5FAD-EE56-CDDABFE7D413}"/>
              </a:ext>
            </a:extLst>
          </p:cNvPr>
          <p:cNvSpPr/>
          <p:nvPr/>
        </p:nvSpPr>
        <p:spPr>
          <a:xfrm>
            <a:off x="91339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1" name="Elipse 2070">
            <a:extLst>
              <a:ext uri="{FF2B5EF4-FFF2-40B4-BE49-F238E27FC236}">
                <a16:creationId xmlns:a16="http://schemas.microsoft.com/office/drawing/2014/main" id="{1E8473F7-42F9-A351-3112-781C9FD39C1C}"/>
              </a:ext>
            </a:extLst>
          </p:cNvPr>
          <p:cNvSpPr/>
          <p:nvPr/>
        </p:nvSpPr>
        <p:spPr>
          <a:xfrm>
            <a:off x="96336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2" name="Elipse 2071">
            <a:extLst>
              <a:ext uri="{FF2B5EF4-FFF2-40B4-BE49-F238E27FC236}">
                <a16:creationId xmlns:a16="http://schemas.microsoft.com/office/drawing/2014/main" id="{0DE82E8E-D72D-1DD2-92A2-1518403A8A99}"/>
              </a:ext>
            </a:extLst>
          </p:cNvPr>
          <p:cNvSpPr/>
          <p:nvPr/>
        </p:nvSpPr>
        <p:spPr>
          <a:xfrm>
            <a:off x="101332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76" name="Imagen 2075" descr="Imagen que contiene colorido, diferente, tabla, sostener&#10;&#10;Descripción generada automáticamente">
            <a:extLst>
              <a:ext uri="{FF2B5EF4-FFF2-40B4-BE49-F238E27FC236}">
                <a16:creationId xmlns:a16="http://schemas.microsoft.com/office/drawing/2014/main" id="{8C779D13-4D7B-9C64-1096-11C9BD3299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53" y="5749081"/>
            <a:ext cx="999281" cy="8907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007F76-E607-2FC0-32F2-3E480A81CE2F}"/>
              </a:ext>
            </a:extLst>
          </p:cNvPr>
          <p:cNvSpPr txBox="1"/>
          <p:nvPr/>
        </p:nvSpPr>
        <p:spPr>
          <a:xfrm>
            <a:off x="4400777" y="1819629"/>
            <a:ext cx="5297155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11500">
                <a:solidFill>
                  <a:schemeClr val="bg1"/>
                </a:solidFill>
                <a:latin typeface="Barlow Semi Condensed Black"/>
              </a:rPr>
              <a:t>MICHEL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ECFA77-ECC6-9A18-AAFE-9652483E3D02}"/>
              </a:ext>
            </a:extLst>
          </p:cNvPr>
          <p:cNvSpPr txBox="1"/>
          <p:nvPr/>
        </p:nvSpPr>
        <p:spPr>
          <a:xfrm>
            <a:off x="4397871" y="3405545"/>
            <a:ext cx="529715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4400">
                <a:solidFill>
                  <a:schemeClr val="bg1"/>
                </a:solidFill>
                <a:latin typeface="Barlow Semi Condensed Black"/>
              </a:rPr>
              <a:t>ESPINOZA</a:t>
            </a:r>
            <a:endParaRPr lang="es-PA" sz="4400">
              <a:solidFill>
                <a:schemeClr val="bg1"/>
              </a:solidFill>
              <a:latin typeface="Barlow Semi Condensed Black" panose="00000A06000000000000" pitchFamily="50" charset="0"/>
            </a:endParaRPr>
          </a:p>
        </p:txBody>
      </p:sp>
      <p:pic>
        <p:nvPicPr>
          <p:cNvPr id="5" name="Picture 14" descr="Zoro PNG Images, Free Transparent Zoro Download - KindPNG">
            <a:extLst>
              <a:ext uri="{FF2B5EF4-FFF2-40B4-BE49-F238E27FC236}">
                <a16:creationId xmlns:a16="http://schemas.microsoft.com/office/drawing/2014/main" id="{48AF1805-A9C3-6060-8DEC-102D6099E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929" b="94643" l="5200" r="95600">
                        <a14:foregroundMark x1="46800" y1="8929" x2="46800" y2="8929"/>
                        <a14:foregroundMark x1="57600" y1="85000" x2="53200" y2="86429"/>
                        <a14:foregroundMark x1="60000" y1="92857" x2="43600" y2="92857"/>
                        <a14:foregroundMark x1="14400" y1="94643" x2="10800" y2="90714"/>
                        <a14:foregroundMark x1="93600" y1="94286" x2="95600" y2="94286"/>
                        <a14:foregroundMark x1="33600" y1="93214" x2="39600" y2="93214"/>
                        <a14:foregroundMark x1="6000" y1="94286" x2="5200" y2="94286"/>
                        <a14:foregroundMark x1="53200" y1="9643" x2="53200" y2="9643"/>
                        <a14:foregroundMark x1="58000" y1="11429" x2="58000" y2="11429"/>
                        <a14:foregroundMark x1="58000" y1="14286" x2="57200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3933" r="34787" b="65189"/>
          <a:stretch/>
        </p:blipFill>
        <p:spPr bwMode="auto">
          <a:xfrm>
            <a:off x="7539450" y="979144"/>
            <a:ext cx="339453" cy="3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Tony Tony Chopper by bodskih on DeviantArt">
            <a:extLst>
              <a:ext uri="{FF2B5EF4-FFF2-40B4-BE49-F238E27FC236}">
                <a16:creationId xmlns:a16="http://schemas.microsoft.com/office/drawing/2014/main" id="{6FE34BE8-7E53-5DF5-1E54-E3851C15B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09" t="37820" r="28107" b="26534"/>
          <a:stretch/>
        </p:blipFill>
        <p:spPr bwMode="auto">
          <a:xfrm>
            <a:off x="8045100" y="964277"/>
            <a:ext cx="462204" cy="35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Pin on One Piece_Crew">
            <a:extLst>
              <a:ext uri="{FF2B5EF4-FFF2-40B4-BE49-F238E27FC236}">
                <a16:creationId xmlns:a16="http://schemas.microsoft.com/office/drawing/2014/main" id="{16D02047-733D-A724-205A-D63FCEB5F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4253" r="35474" b="84001"/>
          <a:stretch/>
        </p:blipFill>
        <p:spPr bwMode="auto">
          <a:xfrm>
            <a:off x="8633117" y="996078"/>
            <a:ext cx="368230" cy="32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Luffy PNG PIC | PNG Mart">
            <a:extLst>
              <a:ext uri="{FF2B5EF4-FFF2-40B4-BE49-F238E27FC236}">
                <a16:creationId xmlns:a16="http://schemas.microsoft.com/office/drawing/2014/main" id="{8DF8F101-8C4B-8D03-C884-142D42B42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0" t="4557" r="35395" b="61133"/>
          <a:stretch/>
        </p:blipFill>
        <p:spPr bwMode="auto">
          <a:xfrm>
            <a:off x="6975729" y="998238"/>
            <a:ext cx="375181" cy="31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 descr="Imagen que contiene espada&#10;&#10;Descripción generada automáticamente">
            <a:extLst>
              <a:ext uri="{FF2B5EF4-FFF2-40B4-BE49-F238E27FC236}">
                <a16:creationId xmlns:a16="http://schemas.microsoft.com/office/drawing/2014/main" id="{BF00BCBE-F288-0E69-5C2A-03B82F999D5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1743">
            <a:off x="8750509" y="1598455"/>
            <a:ext cx="3506137" cy="344217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3AA332E-5003-7C4F-7537-92F0F5976DF7}"/>
              </a:ext>
            </a:extLst>
          </p:cNvPr>
          <p:cNvSpPr/>
          <p:nvPr/>
        </p:nvSpPr>
        <p:spPr>
          <a:xfrm rot="1247034">
            <a:off x="1290276" y="2350613"/>
            <a:ext cx="2008183" cy="34171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036C9A-F075-42E1-3656-96C86FE5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 rot="1260000">
            <a:off x="1319640" y="2103935"/>
            <a:ext cx="2000451" cy="36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D484136-D14E-4A60-84EF-1D0C327376DF}"/>
              </a:ext>
            </a:extLst>
          </p:cNvPr>
          <p:cNvSpPr/>
          <p:nvPr/>
        </p:nvSpPr>
        <p:spPr>
          <a:xfrm rot="21131021">
            <a:off x="4366157" y="8158957"/>
            <a:ext cx="2008183" cy="3417168"/>
          </a:xfrm>
          <a:prstGeom prst="rect">
            <a:avLst/>
          </a:prstGeom>
          <a:solidFill>
            <a:srgbClr val="F88A8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5" name="Picture 26" descr="Tony Tony Chopper by bodskih on DeviantArt">
            <a:extLst>
              <a:ext uri="{FF2B5EF4-FFF2-40B4-BE49-F238E27FC236}">
                <a16:creationId xmlns:a16="http://schemas.microsoft.com/office/drawing/2014/main" id="{0B6ED7D2-E957-D822-54C7-403326413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0" t="34040" r="26882" b="9399"/>
          <a:stretch/>
        </p:blipFill>
        <p:spPr bwMode="auto">
          <a:xfrm>
            <a:off x="3754109" y="7859161"/>
            <a:ext cx="3174078" cy="36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D936552-AA6A-BB36-F503-2D169EE2D2B3}"/>
              </a:ext>
            </a:extLst>
          </p:cNvPr>
          <p:cNvSpPr/>
          <p:nvPr/>
        </p:nvSpPr>
        <p:spPr>
          <a:xfrm>
            <a:off x="7512399" y="947344"/>
            <a:ext cx="407894" cy="4516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9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2574EA2F-E648-7959-69B0-B5BC6EA1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44" y="3676362"/>
            <a:ext cx="1749568" cy="17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C2624B1-7724-C70B-5E93-07B6D0C70EFE}"/>
              </a:ext>
            </a:extLst>
          </p:cNvPr>
          <p:cNvSpPr txBox="1"/>
          <p:nvPr/>
        </p:nvSpPr>
        <p:spPr>
          <a:xfrm>
            <a:off x="4404726" y="4598104"/>
            <a:ext cx="401699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PA" sz="2000" b="1">
                <a:solidFill>
                  <a:srgbClr val="92D050"/>
                </a:solidFill>
                <a:latin typeface="Archivo"/>
                <a:cs typeface="Archivo" pitchFamily="2" charset="0"/>
              </a:rPr>
              <a:t>ROL: FRONT END</a:t>
            </a:r>
            <a:endParaRPr lang="es-PA" sz="2000" b="1">
              <a:solidFill>
                <a:srgbClr val="92D050"/>
              </a:solidFill>
              <a:latin typeface="Archivo" pitchFamily="2" charset="0"/>
              <a:cs typeface="Archivo" pitchFamily="2" charset="0"/>
            </a:endParaRPr>
          </a:p>
        </p:txBody>
      </p:sp>
      <p:pic>
        <p:nvPicPr>
          <p:cNvPr id="28" name="Picture 8" descr="Funda y vinilo para iPad «3D 2Y» de Isidore99 | Redbubble">
            <a:extLst>
              <a:ext uri="{FF2B5EF4-FFF2-40B4-BE49-F238E27FC236}">
                <a16:creationId xmlns:a16="http://schemas.microsoft.com/office/drawing/2014/main" id="{2FCB8016-EBB9-B1BB-281E-F6D05660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82" y="955670"/>
            <a:ext cx="1168705" cy="14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PNG Fire Flames – Free Download">
            <a:extLst>
              <a:ext uri="{FF2B5EF4-FFF2-40B4-BE49-F238E27FC236}">
                <a16:creationId xmlns:a16="http://schemas.microsoft.com/office/drawing/2014/main" id="{BFA960D8-403A-CA49-1CE3-773952258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9339" y="5805788"/>
            <a:ext cx="2521226" cy="135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Imagen 2047" descr="Una caja de madera&#10;&#10;Descripción generada automáticamente con confianza media">
            <a:extLst>
              <a:ext uri="{FF2B5EF4-FFF2-40B4-BE49-F238E27FC236}">
                <a16:creationId xmlns:a16="http://schemas.microsoft.com/office/drawing/2014/main" id="{B4F6FDAF-916D-0A63-6F1A-2EAE6AA31F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90" y="367361"/>
            <a:ext cx="1790700" cy="647700"/>
          </a:xfrm>
          <a:prstGeom prst="rect">
            <a:avLst/>
          </a:prstGeom>
        </p:spPr>
      </p:pic>
      <p:sp>
        <p:nvSpPr>
          <p:cNvPr id="2051" name="CuadroTexto 2050">
            <a:extLst>
              <a:ext uri="{FF2B5EF4-FFF2-40B4-BE49-F238E27FC236}">
                <a16:creationId xmlns:a16="http://schemas.microsoft.com/office/drawing/2014/main" id="{539607D9-7A20-CD7B-B2D7-DF10A43AA03F}"/>
              </a:ext>
            </a:extLst>
          </p:cNvPr>
          <p:cNvSpPr txBox="1"/>
          <p:nvPr/>
        </p:nvSpPr>
        <p:spPr>
          <a:xfrm>
            <a:off x="1558726" y="539629"/>
            <a:ext cx="20036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1400" cap="all">
                <a:solidFill>
                  <a:srgbClr val="663300"/>
                </a:solidFill>
                <a:latin typeface="Barlow Semi Condensed Black"/>
              </a:rPr>
              <a:t>Nuestro equipo</a:t>
            </a:r>
            <a:endParaRPr lang="es-ES"/>
          </a:p>
        </p:txBody>
      </p:sp>
      <p:pic>
        <p:nvPicPr>
          <p:cNvPr id="2053" name="Picture 8" descr="Download Cloud Png Image HQ PNG Image | FreePNGImg">
            <a:extLst>
              <a:ext uri="{FF2B5EF4-FFF2-40B4-BE49-F238E27FC236}">
                <a16:creationId xmlns:a16="http://schemas.microsoft.com/office/drawing/2014/main" id="{0CB77FA1-9203-91C3-A653-05FD713B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20" y="4601451"/>
            <a:ext cx="2206270" cy="12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8" descr="Download Cloud Png Image HQ PNG Image | FreePNGImg">
            <a:extLst>
              <a:ext uri="{FF2B5EF4-FFF2-40B4-BE49-F238E27FC236}">
                <a16:creationId xmlns:a16="http://schemas.microsoft.com/office/drawing/2014/main" id="{FC1C55A7-0C3F-2CAB-E869-9803A931B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285" y="1425629"/>
            <a:ext cx="2206270" cy="12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55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E1A140B-4E1D-05BD-0D9C-9C5F2F161B11}"/>
              </a:ext>
            </a:extLst>
          </p:cNvPr>
          <p:cNvSpPr/>
          <p:nvPr/>
        </p:nvSpPr>
        <p:spPr>
          <a:xfrm>
            <a:off x="0" y="0"/>
            <a:ext cx="12192000" cy="6954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4101" name="Picture 2" descr="Anime Pattern Images – Browse 27,267 Stock Photos, Vectors, and Video |  Adobe Stock">
            <a:extLst>
              <a:ext uri="{FF2B5EF4-FFF2-40B4-BE49-F238E27FC236}">
                <a16:creationId xmlns:a16="http://schemas.microsoft.com/office/drawing/2014/main" id="{E2244E00-A808-1B65-E169-A11013451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00"/>
          <a:stretch/>
        </p:blipFill>
        <p:spPr bwMode="auto">
          <a:xfrm>
            <a:off x="10808" y="2086841"/>
            <a:ext cx="12191999" cy="251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7" name="Grupo 4096">
            <a:extLst>
              <a:ext uri="{FF2B5EF4-FFF2-40B4-BE49-F238E27FC236}">
                <a16:creationId xmlns:a16="http://schemas.microsoft.com/office/drawing/2014/main" id="{DE1C8ADB-8FB6-AA0E-2848-490462534A0B}"/>
              </a:ext>
            </a:extLst>
          </p:cNvPr>
          <p:cNvGrpSpPr/>
          <p:nvPr/>
        </p:nvGrpSpPr>
        <p:grpSpPr>
          <a:xfrm>
            <a:off x="9483986" y="-2417718"/>
            <a:ext cx="2004394" cy="16563702"/>
            <a:chOff x="-9351742" y="-4571999"/>
            <a:chExt cx="2004394" cy="16563702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7DECF77-F902-93D4-FD65-B810F655D785}"/>
                </a:ext>
              </a:extLst>
            </p:cNvPr>
            <p:cNvSpPr/>
            <p:nvPr/>
          </p:nvSpPr>
          <p:spPr>
            <a:xfrm>
              <a:off x="-9351742" y="-4571999"/>
              <a:ext cx="2004394" cy="165637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pic>
          <p:nvPicPr>
            <p:cNvPr id="29" name="Imagen 28" descr="Un dibujo de una cara feliz&#10;&#10;Descripción generada automáticamente con confianza baja">
              <a:extLst>
                <a:ext uri="{FF2B5EF4-FFF2-40B4-BE49-F238E27FC236}">
                  <a16:creationId xmlns:a16="http://schemas.microsoft.com/office/drawing/2014/main" id="{32BAFD69-7C62-DEF4-4095-96DC9541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928856" y="-3801971"/>
              <a:ext cx="1094970" cy="1088126"/>
            </a:xfrm>
            <a:prstGeom prst="rect">
              <a:avLst/>
            </a:prstGeom>
          </p:spPr>
        </p:pic>
        <p:pic>
          <p:nvPicPr>
            <p:cNvPr id="4102" name="Picture 6" descr="Robin's flag | Jolly roger, One piece logo, One piece manga">
              <a:extLst>
                <a:ext uri="{FF2B5EF4-FFF2-40B4-BE49-F238E27FC236}">
                  <a16:creationId xmlns:a16="http://schemas.microsoft.com/office/drawing/2014/main" id="{5D7BCE4F-80CF-69E5-4A2C-7AD7A700F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82919" y="5044367"/>
              <a:ext cx="1049033" cy="1100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" name="Imagen 2048" descr="Imagen que contiene Icono&#10;&#10;Descripción generada automáticamente">
              <a:extLst>
                <a:ext uri="{FF2B5EF4-FFF2-40B4-BE49-F238E27FC236}">
                  <a16:creationId xmlns:a16="http://schemas.microsoft.com/office/drawing/2014/main" id="{B39F52BB-6F70-A101-7889-D379D63BB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46203" y="461949"/>
              <a:ext cx="1311557" cy="1329858"/>
            </a:xfrm>
            <a:prstGeom prst="rect">
              <a:avLst/>
            </a:prstGeom>
          </p:spPr>
        </p:pic>
        <p:pic>
          <p:nvPicPr>
            <p:cNvPr id="4104" name="Picture 8" descr="Usopp Flag - One Piece | Manga anime one piece, One piece logo, One piece  wallpaper iphone">
              <a:extLst>
                <a:ext uri="{FF2B5EF4-FFF2-40B4-BE49-F238E27FC236}">
                  <a16:creationId xmlns:a16="http://schemas.microsoft.com/office/drawing/2014/main" id="{ED47DCBC-F69B-2F62-DE8C-987E8B9E1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55343" y="7433784"/>
              <a:ext cx="1147943" cy="97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Imagen 2051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413F6ED5-3678-60E8-2C4E-921DB5F3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92444" y="2644879"/>
              <a:ext cx="1357798" cy="1376744"/>
            </a:xfrm>
            <a:prstGeom prst="rect">
              <a:avLst/>
            </a:prstGeom>
          </p:spPr>
        </p:pic>
        <p:pic>
          <p:nvPicPr>
            <p:cNvPr id="2075" name="Imagen 2074" descr="Icono&#10;&#10;Descripción generada automáticamente">
              <a:extLst>
                <a:ext uri="{FF2B5EF4-FFF2-40B4-BE49-F238E27FC236}">
                  <a16:creationId xmlns:a16="http://schemas.microsoft.com/office/drawing/2014/main" id="{F75331AB-B0A3-1B07-AC26-3A473168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4525" y="9701925"/>
              <a:ext cx="1170639" cy="1186973"/>
            </a:xfrm>
            <a:prstGeom prst="rect">
              <a:avLst/>
            </a:prstGeom>
          </p:spPr>
        </p:pic>
        <p:pic>
          <p:nvPicPr>
            <p:cNvPr id="4096" name="Imagen 4095" descr="Icono&#10;&#10;Descripción generada automáticamente">
              <a:extLst>
                <a:ext uri="{FF2B5EF4-FFF2-40B4-BE49-F238E27FC236}">
                  <a16:creationId xmlns:a16="http://schemas.microsoft.com/office/drawing/2014/main" id="{6BB22FF7-197B-3463-6EA9-4FC0AAFF4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46202" y="-1582079"/>
              <a:ext cx="1311556" cy="1329857"/>
            </a:xfrm>
            <a:prstGeom prst="rect">
              <a:avLst/>
            </a:prstGeom>
          </p:spPr>
        </p:pic>
      </p:grpSp>
      <p:pic>
        <p:nvPicPr>
          <p:cNvPr id="23" name="Imagen 22" descr="Puerta de madera&#10;&#10;Descripción generada automáticamente con confianza media">
            <a:extLst>
              <a:ext uri="{FF2B5EF4-FFF2-40B4-BE49-F238E27FC236}">
                <a16:creationId xmlns:a16="http://schemas.microsoft.com/office/drawing/2014/main" id="{DC979725-4882-6AD3-3529-EC5FBD428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88718" y="2258143"/>
            <a:ext cx="6980098" cy="2432159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2421180-BFBA-8324-55A0-D6F265E731AA}"/>
              </a:ext>
            </a:extLst>
          </p:cNvPr>
          <p:cNvSpPr/>
          <p:nvPr/>
        </p:nvSpPr>
        <p:spPr>
          <a:xfrm>
            <a:off x="441546" y="6416708"/>
            <a:ext cx="9192054" cy="161909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5DDCB98-1153-44DA-C648-5BBE94D44B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361"/>
            <a:ext cx="12192000" cy="698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8E0AEDF-B05E-63B8-67DF-D82A38BED3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371" y="458619"/>
            <a:ext cx="496295" cy="493491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DA8947E1-4CF8-17B4-B7B3-EAEE1BE5A9F3}"/>
              </a:ext>
            </a:extLst>
          </p:cNvPr>
          <p:cNvSpPr/>
          <p:nvPr/>
        </p:nvSpPr>
        <p:spPr>
          <a:xfrm>
            <a:off x="6400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4" name="Elipse 2053">
            <a:extLst>
              <a:ext uri="{FF2B5EF4-FFF2-40B4-BE49-F238E27FC236}">
                <a16:creationId xmlns:a16="http://schemas.microsoft.com/office/drawing/2014/main" id="{B5567F96-A584-1FFF-E070-1A24C9556255}"/>
              </a:ext>
            </a:extLst>
          </p:cNvPr>
          <p:cNvSpPr/>
          <p:nvPr/>
        </p:nvSpPr>
        <p:spPr>
          <a:xfrm>
            <a:off x="11397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5" name="Elipse 2054">
            <a:extLst>
              <a:ext uri="{FF2B5EF4-FFF2-40B4-BE49-F238E27FC236}">
                <a16:creationId xmlns:a16="http://schemas.microsoft.com/office/drawing/2014/main" id="{17C199A4-91E7-EB52-D5C1-DE02C5C9AE9E}"/>
              </a:ext>
            </a:extLst>
          </p:cNvPr>
          <p:cNvSpPr/>
          <p:nvPr/>
        </p:nvSpPr>
        <p:spPr>
          <a:xfrm>
            <a:off x="16393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6" name="Elipse 2055">
            <a:extLst>
              <a:ext uri="{FF2B5EF4-FFF2-40B4-BE49-F238E27FC236}">
                <a16:creationId xmlns:a16="http://schemas.microsoft.com/office/drawing/2014/main" id="{982E8986-44C6-21CE-4FCA-3211C7F1A07D}"/>
              </a:ext>
            </a:extLst>
          </p:cNvPr>
          <p:cNvSpPr/>
          <p:nvPr/>
        </p:nvSpPr>
        <p:spPr>
          <a:xfrm>
            <a:off x="21390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7" name="Elipse 2056">
            <a:extLst>
              <a:ext uri="{FF2B5EF4-FFF2-40B4-BE49-F238E27FC236}">
                <a16:creationId xmlns:a16="http://schemas.microsoft.com/office/drawing/2014/main" id="{DE2982CB-9CAD-9C20-1FEE-29A99550618D}"/>
              </a:ext>
            </a:extLst>
          </p:cNvPr>
          <p:cNvSpPr/>
          <p:nvPr/>
        </p:nvSpPr>
        <p:spPr>
          <a:xfrm>
            <a:off x="26386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8" name="Elipse 2057">
            <a:extLst>
              <a:ext uri="{FF2B5EF4-FFF2-40B4-BE49-F238E27FC236}">
                <a16:creationId xmlns:a16="http://schemas.microsoft.com/office/drawing/2014/main" id="{B0B70C4B-0BDD-BE9E-8855-0B428C8608E3}"/>
              </a:ext>
            </a:extLst>
          </p:cNvPr>
          <p:cNvSpPr/>
          <p:nvPr/>
        </p:nvSpPr>
        <p:spPr>
          <a:xfrm>
            <a:off x="31382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9" name="Elipse 2058">
            <a:extLst>
              <a:ext uri="{FF2B5EF4-FFF2-40B4-BE49-F238E27FC236}">
                <a16:creationId xmlns:a16="http://schemas.microsoft.com/office/drawing/2014/main" id="{7C6E6C4C-7F44-B3E5-0974-8CCF3373C388}"/>
              </a:ext>
            </a:extLst>
          </p:cNvPr>
          <p:cNvSpPr/>
          <p:nvPr/>
        </p:nvSpPr>
        <p:spPr>
          <a:xfrm>
            <a:off x="36379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0" name="Elipse 2059">
            <a:extLst>
              <a:ext uri="{FF2B5EF4-FFF2-40B4-BE49-F238E27FC236}">
                <a16:creationId xmlns:a16="http://schemas.microsoft.com/office/drawing/2014/main" id="{0F5463D1-9158-6C51-34F3-0FF06B427161}"/>
              </a:ext>
            </a:extLst>
          </p:cNvPr>
          <p:cNvSpPr/>
          <p:nvPr/>
        </p:nvSpPr>
        <p:spPr>
          <a:xfrm>
            <a:off x="41375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1" name="Elipse 2060">
            <a:extLst>
              <a:ext uri="{FF2B5EF4-FFF2-40B4-BE49-F238E27FC236}">
                <a16:creationId xmlns:a16="http://schemas.microsoft.com/office/drawing/2014/main" id="{D39911DA-FA2D-C3AB-5658-369CE29BBEE4}"/>
              </a:ext>
            </a:extLst>
          </p:cNvPr>
          <p:cNvSpPr/>
          <p:nvPr/>
        </p:nvSpPr>
        <p:spPr>
          <a:xfrm>
            <a:off x="46372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2" name="Elipse 2061">
            <a:extLst>
              <a:ext uri="{FF2B5EF4-FFF2-40B4-BE49-F238E27FC236}">
                <a16:creationId xmlns:a16="http://schemas.microsoft.com/office/drawing/2014/main" id="{056E4CE7-FD52-77BB-9A0E-794090C75009}"/>
              </a:ext>
            </a:extLst>
          </p:cNvPr>
          <p:cNvSpPr/>
          <p:nvPr/>
        </p:nvSpPr>
        <p:spPr>
          <a:xfrm>
            <a:off x="51368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3" name="Elipse 2062">
            <a:extLst>
              <a:ext uri="{FF2B5EF4-FFF2-40B4-BE49-F238E27FC236}">
                <a16:creationId xmlns:a16="http://schemas.microsoft.com/office/drawing/2014/main" id="{C167333B-C085-F959-5D89-49A72FEADADB}"/>
              </a:ext>
            </a:extLst>
          </p:cNvPr>
          <p:cNvSpPr/>
          <p:nvPr/>
        </p:nvSpPr>
        <p:spPr>
          <a:xfrm>
            <a:off x="56364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4" name="Elipse 2063">
            <a:extLst>
              <a:ext uri="{FF2B5EF4-FFF2-40B4-BE49-F238E27FC236}">
                <a16:creationId xmlns:a16="http://schemas.microsoft.com/office/drawing/2014/main" id="{C7F8650E-5EB9-B6C2-F5FF-AA4DB41F5F01}"/>
              </a:ext>
            </a:extLst>
          </p:cNvPr>
          <p:cNvSpPr/>
          <p:nvPr/>
        </p:nvSpPr>
        <p:spPr>
          <a:xfrm>
            <a:off x="61361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5" name="Elipse 2064">
            <a:extLst>
              <a:ext uri="{FF2B5EF4-FFF2-40B4-BE49-F238E27FC236}">
                <a16:creationId xmlns:a16="http://schemas.microsoft.com/office/drawing/2014/main" id="{FDF19A8F-A3C5-D808-ACAB-2AE51C71AE13}"/>
              </a:ext>
            </a:extLst>
          </p:cNvPr>
          <p:cNvSpPr/>
          <p:nvPr/>
        </p:nvSpPr>
        <p:spPr>
          <a:xfrm>
            <a:off x="66357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6" name="Elipse 2065">
            <a:extLst>
              <a:ext uri="{FF2B5EF4-FFF2-40B4-BE49-F238E27FC236}">
                <a16:creationId xmlns:a16="http://schemas.microsoft.com/office/drawing/2014/main" id="{BBA78639-9FFA-FE36-9479-F8D8F120CAE3}"/>
              </a:ext>
            </a:extLst>
          </p:cNvPr>
          <p:cNvSpPr/>
          <p:nvPr/>
        </p:nvSpPr>
        <p:spPr>
          <a:xfrm>
            <a:off x="71354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7" name="Elipse 2066">
            <a:extLst>
              <a:ext uri="{FF2B5EF4-FFF2-40B4-BE49-F238E27FC236}">
                <a16:creationId xmlns:a16="http://schemas.microsoft.com/office/drawing/2014/main" id="{99F13D08-6BB7-6951-B796-ED0D6F953AAE}"/>
              </a:ext>
            </a:extLst>
          </p:cNvPr>
          <p:cNvSpPr/>
          <p:nvPr/>
        </p:nvSpPr>
        <p:spPr>
          <a:xfrm>
            <a:off x="76350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8" name="Elipse 2067">
            <a:extLst>
              <a:ext uri="{FF2B5EF4-FFF2-40B4-BE49-F238E27FC236}">
                <a16:creationId xmlns:a16="http://schemas.microsoft.com/office/drawing/2014/main" id="{624C7216-6A3F-E4F9-FE76-19B767B527F1}"/>
              </a:ext>
            </a:extLst>
          </p:cNvPr>
          <p:cNvSpPr/>
          <p:nvPr/>
        </p:nvSpPr>
        <p:spPr>
          <a:xfrm>
            <a:off x="81346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9" name="Elipse 2068">
            <a:extLst>
              <a:ext uri="{FF2B5EF4-FFF2-40B4-BE49-F238E27FC236}">
                <a16:creationId xmlns:a16="http://schemas.microsoft.com/office/drawing/2014/main" id="{0D8A59CA-A8C6-D352-B8EC-0D4995997C17}"/>
              </a:ext>
            </a:extLst>
          </p:cNvPr>
          <p:cNvSpPr/>
          <p:nvPr/>
        </p:nvSpPr>
        <p:spPr>
          <a:xfrm>
            <a:off x="86343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0" name="Elipse 2069">
            <a:extLst>
              <a:ext uri="{FF2B5EF4-FFF2-40B4-BE49-F238E27FC236}">
                <a16:creationId xmlns:a16="http://schemas.microsoft.com/office/drawing/2014/main" id="{FBE764C2-043F-5FAD-EE56-CDDABFE7D413}"/>
              </a:ext>
            </a:extLst>
          </p:cNvPr>
          <p:cNvSpPr/>
          <p:nvPr/>
        </p:nvSpPr>
        <p:spPr>
          <a:xfrm>
            <a:off x="91339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1" name="Elipse 2070">
            <a:extLst>
              <a:ext uri="{FF2B5EF4-FFF2-40B4-BE49-F238E27FC236}">
                <a16:creationId xmlns:a16="http://schemas.microsoft.com/office/drawing/2014/main" id="{1E8473F7-42F9-A351-3112-781C9FD39C1C}"/>
              </a:ext>
            </a:extLst>
          </p:cNvPr>
          <p:cNvSpPr/>
          <p:nvPr/>
        </p:nvSpPr>
        <p:spPr>
          <a:xfrm>
            <a:off x="96336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76" name="Imagen 2075" descr="Imagen que contiene colorido, diferente, tabla, sostener&#10;&#10;Descripción generada automáticamente">
            <a:extLst>
              <a:ext uri="{FF2B5EF4-FFF2-40B4-BE49-F238E27FC236}">
                <a16:creationId xmlns:a16="http://schemas.microsoft.com/office/drawing/2014/main" id="{8C779D13-4D7B-9C64-1096-11C9BD3299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40" y="5749081"/>
            <a:ext cx="999281" cy="890787"/>
          </a:xfrm>
          <a:prstGeom prst="rect">
            <a:avLst/>
          </a:prstGeom>
        </p:spPr>
      </p:pic>
      <p:pic>
        <p:nvPicPr>
          <p:cNvPr id="2079" name="Picture 8" descr="Download Cloud Png Image HQ PNG Image | FreePNGImg">
            <a:extLst>
              <a:ext uri="{FF2B5EF4-FFF2-40B4-BE49-F238E27FC236}">
                <a16:creationId xmlns:a16="http://schemas.microsoft.com/office/drawing/2014/main" id="{27B31889-327C-CA0E-D316-5FE2AA66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35" y="6085446"/>
            <a:ext cx="4634876" cy="25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007F76-E607-2FC0-32F2-3E480A81CE2F}"/>
              </a:ext>
            </a:extLst>
          </p:cNvPr>
          <p:cNvSpPr txBox="1"/>
          <p:nvPr/>
        </p:nvSpPr>
        <p:spPr>
          <a:xfrm>
            <a:off x="3958982" y="1972015"/>
            <a:ext cx="5297155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11500">
                <a:solidFill>
                  <a:schemeClr val="bg1"/>
                </a:solidFill>
                <a:latin typeface="Barlow Semi Condensed Black"/>
              </a:rPr>
              <a:t>IVÁN</a:t>
            </a:r>
            <a:endParaRPr lang="es-PA" sz="11500">
              <a:solidFill>
                <a:schemeClr val="bg1"/>
              </a:solidFill>
              <a:latin typeface="Barlow Semi Condensed Black" panose="00000A06000000000000" pitchFamily="50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ECFA77-ECC6-9A18-AAFE-9652483E3D02}"/>
              </a:ext>
            </a:extLst>
          </p:cNvPr>
          <p:cNvSpPr txBox="1"/>
          <p:nvPr/>
        </p:nvSpPr>
        <p:spPr>
          <a:xfrm>
            <a:off x="4046429" y="3558971"/>
            <a:ext cx="529715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4400">
                <a:solidFill>
                  <a:schemeClr val="bg1"/>
                </a:solidFill>
                <a:latin typeface="Barlow Semi Condensed Black"/>
              </a:rPr>
              <a:t>ZAPATA</a:t>
            </a:r>
            <a:endParaRPr lang="es-ES"/>
          </a:p>
        </p:txBody>
      </p:sp>
      <p:pic>
        <p:nvPicPr>
          <p:cNvPr id="5" name="Picture 14" descr="Zoro PNG Images, Free Transparent Zoro Download - KindPNG">
            <a:extLst>
              <a:ext uri="{FF2B5EF4-FFF2-40B4-BE49-F238E27FC236}">
                <a16:creationId xmlns:a16="http://schemas.microsoft.com/office/drawing/2014/main" id="{48AF1805-A9C3-6060-8DEC-102D6099E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929" b="94643" l="5200" r="95600">
                        <a14:foregroundMark x1="46800" y1="8929" x2="46800" y2="8929"/>
                        <a14:foregroundMark x1="57600" y1="85000" x2="53200" y2="86429"/>
                        <a14:foregroundMark x1="60000" y1="92857" x2="43600" y2="92857"/>
                        <a14:foregroundMark x1="14400" y1="94643" x2="10800" y2="90714"/>
                        <a14:foregroundMark x1="93600" y1="94286" x2="95600" y2="94286"/>
                        <a14:foregroundMark x1="33600" y1="93214" x2="39600" y2="93214"/>
                        <a14:foregroundMark x1="6000" y1="94286" x2="5200" y2="94286"/>
                        <a14:foregroundMark x1="53200" y1="9643" x2="53200" y2="9643"/>
                        <a14:foregroundMark x1="58000" y1="11429" x2="58000" y2="11429"/>
                        <a14:foregroundMark x1="58000" y1="14286" x2="57200" y2="20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3933" r="34787" b="65189"/>
          <a:stretch/>
        </p:blipFill>
        <p:spPr bwMode="auto">
          <a:xfrm>
            <a:off x="7514050" y="987611"/>
            <a:ext cx="339453" cy="3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Tony Tony Chopper by bodskih on DeviantArt">
            <a:extLst>
              <a:ext uri="{FF2B5EF4-FFF2-40B4-BE49-F238E27FC236}">
                <a16:creationId xmlns:a16="http://schemas.microsoft.com/office/drawing/2014/main" id="{6FE34BE8-7E53-5DF5-1E54-E3851C15B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9" t="37820" r="28107" b="26534"/>
          <a:stretch/>
        </p:blipFill>
        <p:spPr bwMode="auto">
          <a:xfrm>
            <a:off x="7968900" y="981211"/>
            <a:ext cx="462204" cy="35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Pin on One Piece_Crew">
            <a:extLst>
              <a:ext uri="{FF2B5EF4-FFF2-40B4-BE49-F238E27FC236}">
                <a16:creationId xmlns:a16="http://schemas.microsoft.com/office/drawing/2014/main" id="{16D02047-733D-A724-205A-D63FCEB5F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4253" r="35474" b="84001"/>
          <a:stretch/>
        </p:blipFill>
        <p:spPr bwMode="auto">
          <a:xfrm>
            <a:off x="8539984" y="1013011"/>
            <a:ext cx="368230" cy="32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Luffy PNG PIC | PNG Mart">
            <a:extLst>
              <a:ext uri="{FF2B5EF4-FFF2-40B4-BE49-F238E27FC236}">
                <a16:creationId xmlns:a16="http://schemas.microsoft.com/office/drawing/2014/main" id="{8DF8F101-8C4B-8D03-C884-142D42B42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0" t="4557" r="35395" b="61133"/>
          <a:stretch/>
        </p:blipFill>
        <p:spPr bwMode="auto">
          <a:xfrm>
            <a:off x="6950329" y="1023638"/>
            <a:ext cx="375181" cy="31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 descr="Imagen que contiene espada&#10;&#10;Descripción generada automáticamente">
            <a:extLst>
              <a:ext uri="{FF2B5EF4-FFF2-40B4-BE49-F238E27FC236}">
                <a16:creationId xmlns:a16="http://schemas.microsoft.com/office/drawing/2014/main" id="{BF00BCBE-F288-0E69-5C2A-03B82F999D5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5534">
            <a:off x="8750509" y="1598455"/>
            <a:ext cx="3506137" cy="344217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5D14998-91AA-F333-1587-9BA0DA29F96B}"/>
              </a:ext>
            </a:extLst>
          </p:cNvPr>
          <p:cNvSpPr/>
          <p:nvPr/>
        </p:nvSpPr>
        <p:spPr>
          <a:xfrm rot="1247034">
            <a:off x="-3726852" y="-20628"/>
            <a:ext cx="2008183" cy="34171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9" name="Picture 2" descr="Roronoa Zoro | New World (Time Skip) | One Piece | 1.8+ Minecraft Skin">
            <a:extLst>
              <a:ext uri="{FF2B5EF4-FFF2-40B4-BE49-F238E27FC236}">
                <a16:creationId xmlns:a16="http://schemas.microsoft.com/office/drawing/2014/main" id="{66866A12-2861-4AA0-125E-6A38A23BF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3546">
            <a:off x="-4084316" y="-448192"/>
            <a:ext cx="2576171" cy="382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3FB96A9-0A17-9114-FD42-250D0614DE6C}"/>
              </a:ext>
            </a:extLst>
          </p:cNvPr>
          <p:cNvSpPr/>
          <p:nvPr/>
        </p:nvSpPr>
        <p:spPr>
          <a:xfrm rot="21131021">
            <a:off x="1368317" y="2201855"/>
            <a:ext cx="2008183" cy="3417168"/>
          </a:xfrm>
          <a:prstGeom prst="rect">
            <a:avLst/>
          </a:prstGeom>
          <a:solidFill>
            <a:srgbClr val="F88A8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3389C7-9607-1047-D381-D5418940B36B}"/>
              </a:ext>
            </a:extLst>
          </p:cNvPr>
          <p:cNvSpPr/>
          <p:nvPr/>
        </p:nvSpPr>
        <p:spPr>
          <a:xfrm>
            <a:off x="7997835" y="938877"/>
            <a:ext cx="407894" cy="4516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2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847565FF-ECDB-2DA6-1188-800412A2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208" y="4296456"/>
            <a:ext cx="1749568" cy="17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04A63A0B-1ABC-6E04-16FE-C79719CD3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399" y="1356521"/>
            <a:ext cx="1061420" cy="10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CuadroTexto 2050">
            <a:extLst>
              <a:ext uri="{FF2B5EF4-FFF2-40B4-BE49-F238E27FC236}">
                <a16:creationId xmlns:a16="http://schemas.microsoft.com/office/drawing/2014/main" id="{03DB200B-098B-D5C3-B624-4F7F3EA76898}"/>
              </a:ext>
            </a:extLst>
          </p:cNvPr>
          <p:cNvSpPr txBox="1"/>
          <p:nvPr/>
        </p:nvSpPr>
        <p:spPr>
          <a:xfrm>
            <a:off x="4050954" y="4682841"/>
            <a:ext cx="401699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PA" sz="2000" b="1">
                <a:solidFill>
                  <a:srgbClr val="00B0F0"/>
                </a:solidFill>
                <a:latin typeface="Archivo"/>
              </a:rPr>
              <a:t>ROL: SCRUM MASTER - QA</a:t>
            </a:r>
            <a:endParaRPr lang="es-PA" sz="2000">
              <a:solidFill>
                <a:srgbClr val="00B0F0"/>
              </a:solidFill>
              <a:cs typeface="Calibri"/>
            </a:endParaRPr>
          </a:p>
        </p:txBody>
      </p:sp>
      <p:pic>
        <p:nvPicPr>
          <p:cNvPr id="4100" name="Picture 8" descr="Funda y vinilo para iPad «3D 2Y» de Isidore99 | Redbubble">
            <a:extLst>
              <a:ext uri="{FF2B5EF4-FFF2-40B4-BE49-F238E27FC236}">
                <a16:creationId xmlns:a16="http://schemas.microsoft.com/office/drawing/2014/main" id="{1F266BE7-7600-E9B0-D9D2-71D6AB21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82" y="955670"/>
            <a:ext cx="1168705" cy="14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12" descr="PNG Fire Flames – Free Download">
            <a:extLst>
              <a:ext uri="{FF2B5EF4-FFF2-40B4-BE49-F238E27FC236}">
                <a16:creationId xmlns:a16="http://schemas.microsoft.com/office/drawing/2014/main" id="{65F51AE5-6D3A-C233-819E-7CD3B6DC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9339" y="5805788"/>
            <a:ext cx="2521226" cy="135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Imagen 4104" descr="Una caja de madera&#10;&#10;Descripción generada automáticamente con confianza media">
            <a:extLst>
              <a:ext uri="{FF2B5EF4-FFF2-40B4-BE49-F238E27FC236}">
                <a16:creationId xmlns:a16="http://schemas.microsoft.com/office/drawing/2014/main" id="{60FDA6D0-014F-5DF0-B35C-7A1E12CD801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90" y="367361"/>
            <a:ext cx="1790700" cy="647700"/>
          </a:xfrm>
          <a:prstGeom prst="rect">
            <a:avLst/>
          </a:prstGeom>
        </p:spPr>
      </p:pic>
      <p:sp>
        <p:nvSpPr>
          <p:cNvPr id="4106" name="CuadroTexto 4105">
            <a:extLst>
              <a:ext uri="{FF2B5EF4-FFF2-40B4-BE49-F238E27FC236}">
                <a16:creationId xmlns:a16="http://schemas.microsoft.com/office/drawing/2014/main" id="{A1BAF647-CF5E-FCE6-F79D-2768FA553444}"/>
              </a:ext>
            </a:extLst>
          </p:cNvPr>
          <p:cNvSpPr txBox="1"/>
          <p:nvPr/>
        </p:nvSpPr>
        <p:spPr>
          <a:xfrm>
            <a:off x="1567906" y="539629"/>
            <a:ext cx="20036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1400" cap="all">
                <a:solidFill>
                  <a:srgbClr val="663300"/>
                </a:solidFill>
                <a:latin typeface="Barlow Semi Condensed Black"/>
              </a:rPr>
              <a:t>Nuestro equipo</a:t>
            </a:r>
            <a:endParaRPr lang="es-ES"/>
          </a:p>
        </p:txBody>
      </p:sp>
      <p:pic>
        <p:nvPicPr>
          <p:cNvPr id="4107" name="Picture 8" descr="Download Cloud Png Image HQ PNG Image | FreePNGImg">
            <a:extLst>
              <a:ext uri="{FF2B5EF4-FFF2-40B4-BE49-F238E27FC236}">
                <a16:creationId xmlns:a16="http://schemas.microsoft.com/office/drawing/2014/main" id="{089F4BB7-6FB4-FE79-90C7-EFAE628B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20" y="4601451"/>
            <a:ext cx="2206270" cy="12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8" descr="Download Cloud Png Image HQ PNG Image | FreePNGImg">
            <a:extLst>
              <a:ext uri="{FF2B5EF4-FFF2-40B4-BE49-F238E27FC236}">
                <a16:creationId xmlns:a16="http://schemas.microsoft.com/office/drawing/2014/main" id="{D5E6C7CE-50F3-45ED-6BB4-322CBA74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39" y="1425629"/>
            <a:ext cx="2206270" cy="12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6">
            <a:extLst>
              <a:ext uri="{FF2B5EF4-FFF2-40B4-BE49-F238E27FC236}">
                <a16:creationId xmlns:a16="http://schemas.microsoft.com/office/drawing/2014/main" id="{4EBB1F61-A959-E887-3B67-1E91A76D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/>
          <a:srcRect t="7864" b="7864"/>
          <a:stretch/>
        </p:blipFill>
        <p:spPr bwMode="auto">
          <a:xfrm rot="21120000">
            <a:off x="-242798" y="1165459"/>
            <a:ext cx="3876811" cy="45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0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E1A140B-4E1D-05BD-0D9C-9C5F2F161B11}"/>
              </a:ext>
            </a:extLst>
          </p:cNvPr>
          <p:cNvSpPr/>
          <p:nvPr/>
        </p:nvSpPr>
        <p:spPr>
          <a:xfrm>
            <a:off x="0" y="0"/>
            <a:ext cx="12192000" cy="69548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4099" name="Picture 2" descr="Anime Pattern Images – Browse 27,267 Stock Photos, Vectors, and Video |  Adobe Stock">
            <a:extLst>
              <a:ext uri="{FF2B5EF4-FFF2-40B4-BE49-F238E27FC236}">
                <a16:creationId xmlns:a16="http://schemas.microsoft.com/office/drawing/2014/main" id="{08CAF2CD-BDE3-0D50-FAAC-B2495C1CA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00"/>
          <a:stretch/>
        </p:blipFill>
        <p:spPr bwMode="auto">
          <a:xfrm>
            <a:off x="10808" y="2086841"/>
            <a:ext cx="12191999" cy="251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7" name="Grupo 4096">
            <a:extLst>
              <a:ext uri="{FF2B5EF4-FFF2-40B4-BE49-F238E27FC236}">
                <a16:creationId xmlns:a16="http://schemas.microsoft.com/office/drawing/2014/main" id="{DE1C8ADB-8FB6-AA0E-2848-490462534A0B}"/>
              </a:ext>
            </a:extLst>
          </p:cNvPr>
          <p:cNvGrpSpPr/>
          <p:nvPr/>
        </p:nvGrpSpPr>
        <p:grpSpPr>
          <a:xfrm>
            <a:off x="9483986" y="-6834735"/>
            <a:ext cx="2004394" cy="16563702"/>
            <a:chOff x="-9351742" y="-4571999"/>
            <a:chExt cx="2004394" cy="16563702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7DECF77-F902-93D4-FD65-B810F655D785}"/>
                </a:ext>
              </a:extLst>
            </p:cNvPr>
            <p:cNvSpPr/>
            <p:nvPr/>
          </p:nvSpPr>
          <p:spPr>
            <a:xfrm>
              <a:off x="-9351742" y="-4571999"/>
              <a:ext cx="2004394" cy="165637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A"/>
            </a:p>
          </p:txBody>
        </p:sp>
        <p:pic>
          <p:nvPicPr>
            <p:cNvPr id="29" name="Imagen 28" descr="Un dibujo de una cara feliz&#10;&#10;Descripción generada automáticamente con confianza baja">
              <a:extLst>
                <a:ext uri="{FF2B5EF4-FFF2-40B4-BE49-F238E27FC236}">
                  <a16:creationId xmlns:a16="http://schemas.microsoft.com/office/drawing/2014/main" id="{32BAFD69-7C62-DEF4-4095-96DC9541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928856" y="-3801971"/>
              <a:ext cx="1094970" cy="1088126"/>
            </a:xfrm>
            <a:prstGeom prst="rect">
              <a:avLst/>
            </a:prstGeom>
          </p:spPr>
        </p:pic>
        <p:pic>
          <p:nvPicPr>
            <p:cNvPr id="4102" name="Picture 6" descr="Robin's flag | Jolly roger, One piece logo, One piece manga">
              <a:extLst>
                <a:ext uri="{FF2B5EF4-FFF2-40B4-BE49-F238E27FC236}">
                  <a16:creationId xmlns:a16="http://schemas.microsoft.com/office/drawing/2014/main" id="{5D7BCE4F-80CF-69E5-4A2C-7AD7A700F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82919" y="5044367"/>
              <a:ext cx="1049033" cy="1100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" name="Imagen 2048" descr="Imagen que contiene Icono&#10;&#10;Descripción generada automáticamente">
              <a:extLst>
                <a:ext uri="{FF2B5EF4-FFF2-40B4-BE49-F238E27FC236}">
                  <a16:creationId xmlns:a16="http://schemas.microsoft.com/office/drawing/2014/main" id="{B39F52BB-6F70-A101-7889-D379D63BB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46203" y="461949"/>
              <a:ext cx="1311557" cy="1329858"/>
            </a:xfrm>
            <a:prstGeom prst="rect">
              <a:avLst/>
            </a:prstGeom>
          </p:spPr>
        </p:pic>
        <p:pic>
          <p:nvPicPr>
            <p:cNvPr id="4104" name="Picture 8" descr="Usopp Flag - One Piece | Manga anime one piece, One piece logo, One piece  wallpaper iphone">
              <a:extLst>
                <a:ext uri="{FF2B5EF4-FFF2-40B4-BE49-F238E27FC236}">
                  <a16:creationId xmlns:a16="http://schemas.microsoft.com/office/drawing/2014/main" id="{ED47DCBC-F69B-2F62-DE8C-987E8B9E1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55343" y="7433784"/>
              <a:ext cx="1147943" cy="97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Imagen 2051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413F6ED5-3678-60E8-2C4E-921DB5F3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92444" y="2644879"/>
              <a:ext cx="1357798" cy="1376744"/>
            </a:xfrm>
            <a:prstGeom prst="rect">
              <a:avLst/>
            </a:prstGeom>
          </p:spPr>
        </p:pic>
        <p:pic>
          <p:nvPicPr>
            <p:cNvPr id="2075" name="Imagen 2074" descr="Icono&#10;&#10;Descripción generada automáticamente">
              <a:extLst>
                <a:ext uri="{FF2B5EF4-FFF2-40B4-BE49-F238E27FC236}">
                  <a16:creationId xmlns:a16="http://schemas.microsoft.com/office/drawing/2014/main" id="{F75331AB-B0A3-1B07-AC26-3A473168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4525" y="9701925"/>
              <a:ext cx="1170639" cy="1186973"/>
            </a:xfrm>
            <a:prstGeom prst="rect">
              <a:avLst/>
            </a:prstGeom>
          </p:spPr>
        </p:pic>
        <p:pic>
          <p:nvPicPr>
            <p:cNvPr id="4096" name="Imagen 4095" descr="Icono&#10;&#10;Descripción generada automáticamente">
              <a:extLst>
                <a:ext uri="{FF2B5EF4-FFF2-40B4-BE49-F238E27FC236}">
                  <a16:creationId xmlns:a16="http://schemas.microsoft.com/office/drawing/2014/main" id="{6BB22FF7-197B-3463-6EA9-4FC0AAFF4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46202" y="-1582079"/>
              <a:ext cx="1311556" cy="1329857"/>
            </a:xfrm>
            <a:prstGeom prst="rect">
              <a:avLst/>
            </a:prstGeom>
          </p:spPr>
        </p:pic>
      </p:grpSp>
      <p:pic>
        <p:nvPicPr>
          <p:cNvPr id="23" name="Imagen 22" descr="Puerta de madera&#10;&#10;Descripción generada automáticamente con confianza media">
            <a:extLst>
              <a:ext uri="{FF2B5EF4-FFF2-40B4-BE49-F238E27FC236}">
                <a16:creationId xmlns:a16="http://schemas.microsoft.com/office/drawing/2014/main" id="{DC979725-4882-6AD3-3529-EC5FBD428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88718" y="2258143"/>
            <a:ext cx="6980098" cy="2432159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2421180-BFBA-8324-55A0-D6F265E731AA}"/>
              </a:ext>
            </a:extLst>
          </p:cNvPr>
          <p:cNvSpPr/>
          <p:nvPr/>
        </p:nvSpPr>
        <p:spPr>
          <a:xfrm>
            <a:off x="441546" y="6416708"/>
            <a:ext cx="8443357" cy="161909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5DDCB98-1153-44DA-C648-5BBE94D44B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361"/>
            <a:ext cx="12192000" cy="698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8E0AEDF-B05E-63B8-67DF-D82A38BED3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371" y="458619"/>
            <a:ext cx="496295" cy="493491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DA8947E1-4CF8-17B4-B7B3-EAEE1BE5A9F3}"/>
              </a:ext>
            </a:extLst>
          </p:cNvPr>
          <p:cNvSpPr/>
          <p:nvPr/>
        </p:nvSpPr>
        <p:spPr>
          <a:xfrm>
            <a:off x="6400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4" name="Elipse 2053">
            <a:extLst>
              <a:ext uri="{FF2B5EF4-FFF2-40B4-BE49-F238E27FC236}">
                <a16:creationId xmlns:a16="http://schemas.microsoft.com/office/drawing/2014/main" id="{B5567F96-A584-1FFF-E070-1A24C9556255}"/>
              </a:ext>
            </a:extLst>
          </p:cNvPr>
          <p:cNvSpPr/>
          <p:nvPr/>
        </p:nvSpPr>
        <p:spPr>
          <a:xfrm>
            <a:off x="11397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5" name="Elipse 2054">
            <a:extLst>
              <a:ext uri="{FF2B5EF4-FFF2-40B4-BE49-F238E27FC236}">
                <a16:creationId xmlns:a16="http://schemas.microsoft.com/office/drawing/2014/main" id="{17C199A4-91E7-EB52-D5C1-DE02C5C9AE9E}"/>
              </a:ext>
            </a:extLst>
          </p:cNvPr>
          <p:cNvSpPr/>
          <p:nvPr/>
        </p:nvSpPr>
        <p:spPr>
          <a:xfrm>
            <a:off x="16393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6" name="Elipse 2055">
            <a:extLst>
              <a:ext uri="{FF2B5EF4-FFF2-40B4-BE49-F238E27FC236}">
                <a16:creationId xmlns:a16="http://schemas.microsoft.com/office/drawing/2014/main" id="{982E8986-44C6-21CE-4FCA-3211C7F1A07D}"/>
              </a:ext>
            </a:extLst>
          </p:cNvPr>
          <p:cNvSpPr/>
          <p:nvPr/>
        </p:nvSpPr>
        <p:spPr>
          <a:xfrm>
            <a:off x="21390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7" name="Elipse 2056">
            <a:extLst>
              <a:ext uri="{FF2B5EF4-FFF2-40B4-BE49-F238E27FC236}">
                <a16:creationId xmlns:a16="http://schemas.microsoft.com/office/drawing/2014/main" id="{DE2982CB-9CAD-9C20-1FEE-29A99550618D}"/>
              </a:ext>
            </a:extLst>
          </p:cNvPr>
          <p:cNvSpPr/>
          <p:nvPr/>
        </p:nvSpPr>
        <p:spPr>
          <a:xfrm>
            <a:off x="26386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8" name="Elipse 2057">
            <a:extLst>
              <a:ext uri="{FF2B5EF4-FFF2-40B4-BE49-F238E27FC236}">
                <a16:creationId xmlns:a16="http://schemas.microsoft.com/office/drawing/2014/main" id="{B0B70C4B-0BDD-BE9E-8855-0B428C8608E3}"/>
              </a:ext>
            </a:extLst>
          </p:cNvPr>
          <p:cNvSpPr/>
          <p:nvPr/>
        </p:nvSpPr>
        <p:spPr>
          <a:xfrm>
            <a:off x="31382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9" name="Elipse 2058">
            <a:extLst>
              <a:ext uri="{FF2B5EF4-FFF2-40B4-BE49-F238E27FC236}">
                <a16:creationId xmlns:a16="http://schemas.microsoft.com/office/drawing/2014/main" id="{7C6E6C4C-7F44-B3E5-0974-8CCF3373C388}"/>
              </a:ext>
            </a:extLst>
          </p:cNvPr>
          <p:cNvSpPr/>
          <p:nvPr/>
        </p:nvSpPr>
        <p:spPr>
          <a:xfrm>
            <a:off x="36379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0" name="Elipse 2059">
            <a:extLst>
              <a:ext uri="{FF2B5EF4-FFF2-40B4-BE49-F238E27FC236}">
                <a16:creationId xmlns:a16="http://schemas.microsoft.com/office/drawing/2014/main" id="{0F5463D1-9158-6C51-34F3-0FF06B427161}"/>
              </a:ext>
            </a:extLst>
          </p:cNvPr>
          <p:cNvSpPr/>
          <p:nvPr/>
        </p:nvSpPr>
        <p:spPr>
          <a:xfrm>
            <a:off x="41375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1" name="Elipse 2060">
            <a:extLst>
              <a:ext uri="{FF2B5EF4-FFF2-40B4-BE49-F238E27FC236}">
                <a16:creationId xmlns:a16="http://schemas.microsoft.com/office/drawing/2014/main" id="{D39911DA-FA2D-C3AB-5658-369CE29BBEE4}"/>
              </a:ext>
            </a:extLst>
          </p:cNvPr>
          <p:cNvSpPr/>
          <p:nvPr/>
        </p:nvSpPr>
        <p:spPr>
          <a:xfrm>
            <a:off x="46372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2" name="Elipse 2061">
            <a:extLst>
              <a:ext uri="{FF2B5EF4-FFF2-40B4-BE49-F238E27FC236}">
                <a16:creationId xmlns:a16="http://schemas.microsoft.com/office/drawing/2014/main" id="{056E4CE7-FD52-77BB-9A0E-794090C75009}"/>
              </a:ext>
            </a:extLst>
          </p:cNvPr>
          <p:cNvSpPr/>
          <p:nvPr/>
        </p:nvSpPr>
        <p:spPr>
          <a:xfrm>
            <a:off x="51368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3" name="Elipse 2062">
            <a:extLst>
              <a:ext uri="{FF2B5EF4-FFF2-40B4-BE49-F238E27FC236}">
                <a16:creationId xmlns:a16="http://schemas.microsoft.com/office/drawing/2014/main" id="{C167333B-C085-F959-5D89-49A72FEADADB}"/>
              </a:ext>
            </a:extLst>
          </p:cNvPr>
          <p:cNvSpPr/>
          <p:nvPr/>
        </p:nvSpPr>
        <p:spPr>
          <a:xfrm>
            <a:off x="56364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4" name="Elipse 2063">
            <a:extLst>
              <a:ext uri="{FF2B5EF4-FFF2-40B4-BE49-F238E27FC236}">
                <a16:creationId xmlns:a16="http://schemas.microsoft.com/office/drawing/2014/main" id="{C7F8650E-5EB9-B6C2-F5FF-AA4DB41F5F01}"/>
              </a:ext>
            </a:extLst>
          </p:cNvPr>
          <p:cNvSpPr/>
          <p:nvPr/>
        </p:nvSpPr>
        <p:spPr>
          <a:xfrm>
            <a:off x="61361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5" name="Elipse 2064">
            <a:extLst>
              <a:ext uri="{FF2B5EF4-FFF2-40B4-BE49-F238E27FC236}">
                <a16:creationId xmlns:a16="http://schemas.microsoft.com/office/drawing/2014/main" id="{FDF19A8F-A3C5-D808-ACAB-2AE51C71AE13}"/>
              </a:ext>
            </a:extLst>
          </p:cNvPr>
          <p:cNvSpPr/>
          <p:nvPr/>
        </p:nvSpPr>
        <p:spPr>
          <a:xfrm>
            <a:off x="66357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6" name="Elipse 2065">
            <a:extLst>
              <a:ext uri="{FF2B5EF4-FFF2-40B4-BE49-F238E27FC236}">
                <a16:creationId xmlns:a16="http://schemas.microsoft.com/office/drawing/2014/main" id="{BBA78639-9FFA-FE36-9479-F8D8F120CAE3}"/>
              </a:ext>
            </a:extLst>
          </p:cNvPr>
          <p:cNvSpPr/>
          <p:nvPr/>
        </p:nvSpPr>
        <p:spPr>
          <a:xfrm>
            <a:off x="71354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7" name="Elipse 2066">
            <a:extLst>
              <a:ext uri="{FF2B5EF4-FFF2-40B4-BE49-F238E27FC236}">
                <a16:creationId xmlns:a16="http://schemas.microsoft.com/office/drawing/2014/main" id="{99F13D08-6BB7-6951-B796-ED0D6F953AAE}"/>
              </a:ext>
            </a:extLst>
          </p:cNvPr>
          <p:cNvSpPr/>
          <p:nvPr/>
        </p:nvSpPr>
        <p:spPr>
          <a:xfrm>
            <a:off x="763504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8" name="Elipse 2067">
            <a:extLst>
              <a:ext uri="{FF2B5EF4-FFF2-40B4-BE49-F238E27FC236}">
                <a16:creationId xmlns:a16="http://schemas.microsoft.com/office/drawing/2014/main" id="{624C7216-6A3F-E4F9-FE76-19B767B527F1}"/>
              </a:ext>
            </a:extLst>
          </p:cNvPr>
          <p:cNvSpPr/>
          <p:nvPr/>
        </p:nvSpPr>
        <p:spPr>
          <a:xfrm>
            <a:off x="81346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69" name="Elipse 2068">
            <a:extLst>
              <a:ext uri="{FF2B5EF4-FFF2-40B4-BE49-F238E27FC236}">
                <a16:creationId xmlns:a16="http://schemas.microsoft.com/office/drawing/2014/main" id="{0D8A59CA-A8C6-D352-B8EC-0D4995997C17}"/>
              </a:ext>
            </a:extLst>
          </p:cNvPr>
          <p:cNvSpPr/>
          <p:nvPr/>
        </p:nvSpPr>
        <p:spPr>
          <a:xfrm>
            <a:off x="86343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70" name="Elipse 2069">
            <a:extLst>
              <a:ext uri="{FF2B5EF4-FFF2-40B4-BE49-F238E27FC236}">
                <a16:creationId xmlns:a16="http://schemas.microsoft.com/office/drawing/2014/main" id="{FBE764C2-043F-5FAD-EE56-CDDABFE7D413}"/>
              </a:ext>
            </a:extLst>
          </p:cNvPr>
          <p:cNvSpPr/>
          <p:nvPr/>
        </p:nvSpPr>
        <p:spPr>
          <a:xfrm>
            <a:off x="91339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76" name="Imagen 2075" descr="Imagen que contiene colorido, diferente, tabla, sostener&#10;&#10;Descripción generada automáticamente">
            <a:extLst>
              <a:ext uri="{FF2B5EF4-FFF2-40B4-BE49-F238E27FC236}">
                <a16:creationId xmlns:a16="http://schemas.microsoft.com/office/drawing/2014/main" id="{8C779D13-4D7B-9C64-1096-11C9BD3299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48" y="5749081"/>
            <a:ext cx="999281" cy="890787"/>
          </a:xfrm>
          <a:prstGeom prst="rect">
            <a:avLst/>
          </a:prstGeom>
        </p:spPr>
      </p:pic>
      <p:pic>
        <p:nvPicPr>
          <p:cNvPr id="2079" name="Picture 8" descr="Download Cloud Png Image HQ PNG Image | FreePNGImg">
            <a:extLst>
              <a:ext uri="{FF2B5EF4-FFF2-40B4-BE49-F238E27FC236}">
                <a16:creationId xmlns:a16="http://schemas.microsoft.com/office/drawing/2014/main" id="{27B31889-327C-CA0E-D316-5FE2AA66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35" y="6085446"/>
            <a:ext cx="4634876" cy="25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007F76-E607-2FC0-32F2-3E480A81CE2F}"/>
              </a:ext>
            </a:extLst>
          </p:cNvPr>
          <p:cNvSpPr txBox="1"/>
          <p:nvPr/>
        </p:nvSpPr>
        <p:spPr>
          <a:xfrm>
            <a:off x="4019778" y="1878895"/>
            <a:ext cx="5297155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11500">
                <a:solidFill>
                  <a:schemeClr val="bg1"/>
                </a:solidFill>
                <a:latin typeface="Barlow Semi Condensed Black"/>
              </a:rPr>
              <a:t>TERESA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ECFA77-ECC6-9A18-AAFE-9652483E3D02}"/>
              </a:ext>
            </a:extLst>
          </p:cNvPr>
          <p:cNvSpPr txBox="1"/>
          <p:nvPr/>
        </p:nvSpPr>
        <p:spPr>
          <a:xfrm>
            <a:off x="4194671" y="3532545"/>
            <a:ext cx="529715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4400">
                <a:solidFill>
                  <a:schemeClr val="bg1"/>
                </a:solidFill>
                <a:latin typeface="Barlow Semi Condensed Black"/>
              </a:rPr>
              <a:t>BETTONI</a:t>
            </a:r>
            <a:endParaRPr lang="es-ES"/>
          </a:p>
        </p:txBody>
      </p:sp>
      <p:pic>
        <p:nvPicPr>
          <p:cNvPr id="5" name="Picture 14" descr="Zoro PNG Images, Free Transparent Zoro Download - KindPNG">
            <a:extLst>
              <a:ext uri="{FF2B5EF4-FFF2-40B4-BE49-F238E27FC236}">
                <a16:creationId xmlns:a16="http://schemas.microsoft.com/office/drawing/2014/main" id="{48AF1805-A9C3-6060-8DEC-102D6099E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929" b="94643" l="5200" r="95600">
                        <a14:foregroundMark x1="46800" y1="8929" x2="46800" y2="8929"/>
                        <a14:foregroundMark x1="57600" y1="85000" x2="53200" y2="86429"/>
                        <a14:foregroundMark x1="60000" y1="92857" x2="43600" y2="92857"/>
                        <a14:foregroundMark x1="14400" y1="94643" x2="10800" y2="90714"/>
                        <a14:foregroundMark x1="93600" y1="94286" x2="95600" y2="94286"/>
                        <a14:foregroundMark x1="33600" y1="93214" x2="39600" y2="93214"/>
                        <a14:foregroundMark x1="6000" y1="94286" x2="5200" y2="94286"/>
                        <a14:foregroundMark x1="53200" y1="9643" x2="53200" y2="9643"/>
                        <a14:foregroundMark x1="58000" y1="11429" x2="58000" y2="11429"/>
                        <a14:foregroundMark x1="58000" y1="14286" x2="57200" y2="20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3933" r="34787" b="65189"/>
          <a:stretch/>
        </p:blipFill>
        <p:spPr bwMode="auto">
          <a:xfrm>
            <a:off x="7488650" y="987611"/>
            <a:ext cx="339453" cy="3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Tony Tony Chopper by bodskih on DeviantArt">
            <a:extLst>
              <a:ext uri="{FF2B5EF4-FFF2-40B4-BE49-F238E27FC236}">
                <a16:creationId xmlns:a16="http://schemas.microsoft.com/office/drawing/2014/main" id="{6FE34BE8-7E53-5DF5-1E54-E3851C15B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09" t="37820" r="28107" b="26534"/>
          <a:stretch/>
        </p:blipFill>
        <p:spPr bwMode="auto">
          <a:xfrm>
            <a:off x="7960433" y="981211"/>
            <a:ext cx="462204" cy="35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Pin on One Piece_Crew">
            <a:extLst>
              <a:ext uri="{FF2B5EF4-FFF2-40B4-BE49-F238E27FC236}">
                <a16:creationId xmlns:a16="http://schemas.microsoft.com/office/drawing/2014/main" id="{16D02047-733D-A724-205A-D63FCEB5F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2" t="4253" r="35474" b="84001"/>
          <a:stretch/>
        </p:blipFill>
        <p:spPr bwMode="auto">
          <a:xfrm>
            <a:off x="8565384" y="1021478"/>
            <a:ext cx="368230" cy="32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Luffy PNG PIC | PNG Mart">
            <a:extLst>
              <a:ext uri="{FF2B5EF4-FFF2-40B4-BE49-F238E27FC236}">
                <a16:creationId xmlns:a16="http://schemas.microsoft.com/office/drawing/2014/main" id="{8DF8F101-8C4B-8D03-C884-142D42B42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0" t="4557" r="35395" b="61133"/>
          <a:stretch/>
        </p:blipFill>
        <p:spPr bwMode="auto">
          <a:xfrm>
            <a:off x="6916462" y="1015171"/>
            <a:ext cx="375181" cy="31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 descr="Imagen que contiene espada&#10;&#10;Descripción generada automáticamente">
            <a:extLst>
              <a:ext uri="{FF2B5EF4-FFF2-40B4-BE49-F238E27FC236}">
                <a16:creationId xmlns:a16="http://schemas.microsoft.com/office/drawing/2014/main" id="{BF00BCBE-F288-0E69-5C2A-03B82F999D5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509" y="1598455"/>
            <a:ext cx="3506137" cy="344217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8C2743D-4634-BC0E-B36C-84ED73A19CB3}"/>
              </a:ext>
            </a:extLst>
          </p:cNvPr>
          <p:cNvSpPr/>
          <p:nvPr/>
        </p:nvSpPr>
        <p:spPr>
          <a:xfrm rot="20471077">
            <a:off x="1487579" y="1852029"/>
            <a:ext cx="2008183" cy="3417168"/>
          </a:xfrm>
          <a:prstGeom prst="rect">
            <a:avLst/>
          </a:prstGeom>
          <a:solidFill>
            <a:srgbClr val="6A009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7" name="Picture 24">
            <a:extLst>
              <a:ext uri="{FF2B5EF4-FFF2-40B4-BE49-F238E27FC236}">
                <a16:creationId xmlns:a16="http://schemas.microsoft.com/office/drawing/2014/main" id="{B5ADB8C2-8B42-B102-606F-41DB24C1C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/>
          <a:srcRect l="6903" t="-8265" r="37698" b="7767"/>
          <a:stretch/>
        </p:blipFill>
        <p:spPr bwMode="auto">
          <a:xfrm rot="20460000">
            <a:off x="904285" y="465711"/>
            <a:ext cx="2580231" cy="48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9AF6B7F-51C2-AFF9-35B9-BC38CFAB64A2}"/>
              </a:ext>
            </a:extLst>
          </p:cNvPr>
          <p:cNvSpPr/>
          <p:nvPr/>
        </p:nvSpPr>
        <p:spPr>
          <a:xfrm rot="278803">
            <a:off x="4810769" y="9115300"/>
            <a:ext cx="2008183" cy="3417168"/>
          </a:xfrm>
          <a:prstGeom prst="rect">
            <a:avLst/>
          </a:prstGeom>
          <a:solidFill>
            <a:srgbClr val="5779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1" name="Picture 2" descr="Usopp | McLeodGaming Wiki | Fandom">
            <a:extLst>
              <a:ext uri="{FF2B5EF4-FFF2-40B4-BE49-F238E27FC236}">
                <a16:creationId xmlns:a16="http://schemas.microsoft.com/office/drawing/2014/main" id="{FC23817A-53EC-689B-5A7F-DC064121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385">
            <a:off x="4362845" y="8147186"/>
            <a:ext cx="305752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F772603-2D5E-9796-8A7D-A33277458FB2}"/>
              </a:ext>
            </a:extLst>
          </p:cNvPr>
          <p:cNvSpPr/>
          <p:nvPr/>
        </p:nvSpPr>
        <p:spPr>
          <a:xfrm>
            <a:off x="8551372" y="947344"/>
            <a:ext cx="407894" cy="4516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4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B1D2BCA0-3490-D0AA-954D-D72324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4" y="3043171"/>
            <a:ext cx="1061420" cy="10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CuadroTexto 2050">
            <a:extLst>
              <a:ext uri="{FF2B5EF4-FFF2-40B4-BE49-F238E27FC236}">
                <a16:creationId xmlns:a16="http://schemas.microsoft.com/office/drawing/2014/main" id="{95112FB6-CC0D-157C-C508-95491FB4E7D5}"/>
              </a:ext>
            </a:extLst>
          </p:cNvPr>
          <p:cNvSpPr txBox="1"/>
          <p:nvPr/>
        </p:nvSpPr>
        <p:spPr>
          <a:xfrm>
            <a:off x="4246992" y="4676842"/>
            <a:ext cx="433026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PA" sz="2000" b="1">
                <a:solidFill>
                  <a:schemeClr val="accent1">
                    <a:lumMod val="75000"/>
                  </a:schemeClr>
                </a:solidFill>
                <a:latin typeface="Archivo"/>
              </a:rPr>
              <a:t>ROL: LIDER – PRODUCT OWNER</a:t>
            </a:r>
            <a:endParaRPr lang="es-ES" sz="2000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098" name="Picture 8" descr="Funda y vinilo para iPad «3D 2Y» de Isidore99 | Redbubble">
            <a:extLst>
              <a:ext uri="{FF2B5EF4-FFF2-40B4-BE49-F238E27FC236}">
                <a16:creationId xmlns:a16="http://schemas.microsoft.com/office/drawing/2014/main" id="{C695E95B-00C4-47CC-7C21-ADA42068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82" y="955670"/>
            <a:ext cx="1168705" cy="14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12" descr="PNG Fire Flames – Free Download">
            <a:extLst>
              <a:ext uri="{FF2B5EF4-FFF2-40B4-BE49-F238E27FC236}">
                <a16:creationId xmlns:a16="http://schemas.microsoft.com/office/drawing/2014/main" id="{D961BF7C-7B36-2D3E-6E4C-BE7E84FC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9339" y="5805788"/>
            <a:ext cx="2521226" cy="135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Imagen 4102" descr="Una caja de madera&#10;&#10;Descripción generada automáticamente con confianza media">
            <a:extLst>
              <a:ext uri="{FF2B5EF4-FFF2-40B4-BE49-F238E27FC236}">
                <a16:creationId xmlns:a16="http://schemas.microsoft.com/office/drawing/2014/main" id="{B4B0ECBA-661D-C1EB-BD0D-010B0BD7D3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90" y="367361"/>
            <a:ext cx="1790700" cy="647700"/>
          </a:xfrm>
          <a:prstGeom prst="rect">
            <a:avLst/>
          </a:prstGeom>
        </p:spPr>
      </p:pic>
      <p:sp>
        <p:nvSpPr>
          <p:cNvPr id="4105" name="CuadroTexto 4104">
            <a:extLst>
              <a:ext uri="{FF2B5EF4-FFF2-40B4-BE49-F238E27FC236}">
                <a16:creationId xmlns:a16="http://schemas.microsoft.com/office/drawing/2014/main" id="{F7153238-00E4-3E24-466C-EE0B3EA0F199}"/>
              </a:ext>
            </a:extLst>
          </p:cNvPr>
          <p:cNvSpPr txBox="1"/>
          <p:nvPr/>
        </p:nvSpPr>
        <p:spPr>
          <a:xfrm>
            <a:off x="1558726" y="539629"/>
            <a:ext cx="20036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1400" cap="all">
                <a:solidFill>
                  <a:srgbClr val="663300"/>
                </a:solidFill>
                <a:latin typeface="Barlow Semi Condensed Black"/>
              </a:rPr>
              <a:t>Nuestro equipo</a:t>
            </a:r>
            <a:endParaRPr lang="es-ES"/>
          </a:p>
        </p:txBody>
      </p:sp>
      <p:pic>
        <p:nvPicPr>
          <p:cNvPr id="4106" name="Picture 8" descr="Download Cloud Png Image HQ PNG Image | FreePNGImg">
            <a:extLst>
              <a:ext uri="{FF2B5EF4-FFF2-40B4-BE49-F238E27FC236}">
                <a16:creationId xmlns:a16="http://schemas.microsoft.com/office/drawing/2014/main" id="{72941969-574E-89B0-4108-64EDD447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00" y="4946849"/>
            <a:ext cx="2206270" cy="12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8" descr="Download Cloud Png Image HQ PNG Image | FreePNGImg">
            <a:extLst>
              <a:ext uri="{FF2B5EF4-FFF2-40B4-BE49-F238E27FC236}">
                <a16:creationId xmlns:a16="http://schemas.microsoft.com/office/drawing/2014/main" id="{34DF8C15-FCAE-391B-0FE2-8323B64C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052" y="1932514"/>
            <a:ext cx="2206270" cy="12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7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3">
            <a:extLst>
              <a:ext uri="{FF2B5EF4-FFF2-40B4-BE49-F238E27FC236}">
                <a16:creationId xmlns:a16="http://schemas.microsoft.com/office/drawing/2014/main" id="{D6CE2209-E42D-C9D2-1FD3-1A0034967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" t="333" r="4708" b="-128"/>
          <a:stretch/>
        </p:blipFill>
        <p:spPr>
          <a:xfrm>
            <a:off x="0" y="-22767"/>
            <a:ext cx="12196124" cy="7190118"/>
          </a:xfrm>
          <a:prstGeom prst="rect">
            <a:avLst/>
          </a:pr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20072305-D443-F5B6-711D-07C5E9A87A08}"/>
              </a:ext>
            </a:extLst>
          </p:cNvPr>
          <p:cNvSpPr/>
          <p:nvPr/>
        </p:nvSpPr>
        <p:spPr>
          <a:xfrm>
            <a:off x="9118021" y="2848839"/>
            <a:ext cx="2078183" cy="20522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3170732-9150-A07C-749D-F80E4418AB02}"/>
              </a:ext>
            </a:extLst>
          </p:cNvPr>
          <p:cNvSpPr/>
          <p:nvPr/>
        </p:nvSpPr>
        <p:spPr>
          <a:xfrm>
            <a:off x="5862204" y="2311977"/>
            <a:ext cx="2814205" cy="2753591"/>
          </a:xfrm>
          <a:prstGeom prst="ellipse">
            <a:avLst/>
          </a:prstGeom>
          <a:solidFill>
            <a:srgbClr val="F88A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4D159EF-1A67-E398-383A-D1F2DA569CBA}"/>
              </a:ext>
            </a:extLst>
          </p:cNvPr>
          <p:cNvSpPr/>
          <p:nvPr/>
        </p:nvSpPr>
        <p:spPr>
          <a:xfrm>
            <a:off x="3489613" y="2848840"/>
            <a:ext cx="2069522" cy="2008909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6D5F00A-F9F0-CC8E-B13E-A29558D57F99}"/>
              </a:ext>
            </a:extLst>
          </p:cNvPr>
          <p:cNvSpPr/>
          <p:nvPr/>
        </p:nvSpPr>
        <p:spPr>
          <a:xfrm>
            <a:off x="1047750" y="2892135"/>
            <a:ext cx="2095499" cy="1956954"/>
          </a:xfrm>
          <a:prstGeom prst="ellipse">
            <a:avLst/>
          </a:prstGeom>
          <a:solidFill>
            <a:srgbClr val="6A00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P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pic>
        <p:nvPicPr>
          <p:cNvPr id="14353" name="Imagen 14352">
            <a:extLst>
              <a:ext uri="{FF2B5EF4-FFF2-40B4-BE49-F238E27FC236}">
                <a16:creationId xmlns:a16="http://schemas.microsoft.com/office/drawing/2014/main" id="{7EE7AF27-6DC3-4DDB-5DDF-5C968516A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" y="3948999"/>
            <a:ext cx="12192000" cy="698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1A140B-4E1D-05BD-0D9C-9C5F2F161B11}"/>
              </a:ext>
            </a:extLst>
          </p:cNvPr>
          <p:cNvSpPr/>
          <p:nvPr/>
        </p:nvSpPr>
        <p:spPr>
          <a:xfrm flipV="1">
            <a:off x="0" y="-45719"/>
            <a:ext cx="121920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2290" name="Picture 2" descr="Very Old Paper With Background Image PNG Transparent Background, Free  Download #48290 - FreeIconsPNG">
            <a:extLst>
              <a:ext uri="{FF2B5EF4-FFF2-40B4-BE49-F238E27FC236}">
                <a16:creationId xmlns:a16="http://schemas.microsoft.com/office/drawing/2014/main" id="{BC40055E-4C9D-B135-A824-782A8DB1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46" y="-6980001"/>
            <a:ext cx="11231307" cy="793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2421180-BFBA-8324-55A0-D6F265E731AA}"/>
              </a:ext>
            </a:extLst>
          </p:cNvPr>
          <p:cNvSpPr/>
          <p:nvPr/>
        </p:nvSpPr>
        <p:spPr>
          <a:xfrm>
            <a:off x="441547" y="6416708"/>
            <a:ext cx="2067754" cy="161909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5DDCB98-1153-44DA-C648-5BBE94D44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361"/>
            <a:ext cx="12192000" cy="698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8E0AEDF-B05E-63B8-67DF-D82A38BED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371" y="458619"/>
            <a:ext cx="496295" cy="493491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DA8947E1-4CF8-17B4-B7B3-EAEE1BE5A9F3}"/>
              </a:ext>
            </a:extLst>
          </p:cNvPr>
          <p:cNvSpPr/>
          <p:nvPr/>
        </p:nvSpPr>
        <p:spPr>
          <a:xfrm>
            <a:off x="64008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5" name="Imagen 4" descr="Forma, Círculo&#10;&#10;Descripción generada automáticamente">
            <a:extLst>
              <a:ext uri="{FF2B5EF4-FFF2-40B4-BE49-F238E27FC236}">
                <a16:creationId xmlns:a16="http://schemas.microsoft.com/office/drawing/2014/main" id="{8A22DF94-4F6A-5E6C-3958-684F9F1C5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40" y="2850932"/>
            <a:ext cx="2092151" cy="2058942"/>
          </a:xfrm>
          <a:prstGeom prst="rect">
            <a:avLst/>
          </a:prstGeom>
        </p:spPr>
      </p:pic>
      <p:sp>
        <p:nvSpPr>
          <p:cNvPr id="2054" name="Elipse 2053">
            <a:extLst>
              <a:ext uri="{FF2B5EF4-FFF2-40B4-BE49-F238E27FC236}">
                <a16:creationId xmlns:a16="http://schemas.microsoft.com/office/drawing/2014/main" id="{B5567F96-A584-1FFF-E070-1A24C9556255}"/>
              </a:ext>
            </a:extLst>
          </p:cNvPr>
          <p:cNvSpPr/>
          <p:nvPr/>
        </p:nvSpPr>
        <p:spPr>
          <a:xfrm>
            <a:off x="113972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5" name="Elipse 2054">
            <a:extLst>
              <a:ext uri="{FF2B5EF4-FFF2-40B4-BE49-F238E27FC236}">
                <a16:creationId xmlns:a16="http://schemas.microsoft.com/office/drawing/2014/main" id="{17C199A4-91E7-EB52-D5C1-DE02C5C9AE9E}"/>
              </a:ext>
            </a:extLst>
          </p:cNvPr>
          <p:cNvSpPr/>
          <p:nvPr/>
        </p:nvSpPr>
        <p:spPr>
          <a:xfrm>
            <a:off x="163936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056" name="Elipse 2055">
            <a:extLst>
              <a:ext uri="{FF2B5EF4-FFF2-40B4-BE49-F238E27FC236}">
                <a16:creationId xmlns:a16="http://schemas.microsoft.com/office/drawing/2014/main" id="{982E8986-44C6-21CE-4FCA-3211C7F1A07D}"/>
              </a:ext>
            </a:extLst>
          </p:cNvPr>
          <p:cNvSpPr/>
          <p:nvPr/>
        </p:nvSpPr>
        <p:spPr>
          <a:xfrm>
            <a:off x="2139000" y="6428138"/>
            <a:ext cx="116189" cy="11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76" name="Imagen 2075" descr="Imagen que contiene colorido, diferente, tabla, sostener&#10;&#10;Descripción generada automáticamente">
            <a:extLst>
              <a:ext uri="{FF2B5EF4-FFF2-40B4-BE49-F238E27FC236}">
                <a16:creationId xmlns:a16="http://schemas.microsoft.com/office/drawing/2014/main" id="{8C779D13-4D7B-9C64-1096-11C9BD3299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94" y="5749081"/>
            <a:ext cx="999281" cy="890787"/>
          </a:xfrm>
          <a:prstGeom prst="rect">
            <a:avLst/>
          </a:prstGeom>
        </p:spPr>
      </p:pic>
      <p:pic>
        <p:nvPicPr>
          <p:cNvPr id="17" name="Imagen 16" descr="Forma, Círculo&#10;&#10;Descripción generada automáticamente">
            <a:extLst>
              <a:ext uri="{FF2B5EF4-FFF2-40B4-BE49-F238E27FC236}">
                <a16:creationId xmlns:a16="http://schemas.microsoft.com/office/drawing/2014/main" id="{9A9BB697-7351-501C-98BB-5130C363E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16" y="2878933"/>
            <a:ext cx="2092151" cy="2058942"/>
          </a:xfrm>
          <a:prstGeom prst="rect">
            <a:avLst/>
          </a:prstGeom>
        </p:spPr>
      </p:pic>
      <p:pic>
        <p:nvPicPr>
          <p:cNvPr id="34" name="Imagen 34">
            <a:extLst>
              <a:ext uri="{FF2B5EF4-FFF2-40B4-BE49-F238E27FC236}">
                <a16:creationId xmlns:a16="http://schemas.microsoft.com/office/drawing/2014/main" id="{C43EE0E7-9885-4CA2-4ECC-842D5D351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000">
            <a:off x="879764" y="1809807"/>
            <a:ext cx="2985654" cy="3030570"/>
          </a:xfrm>
          <a:prstGeom prst="rect">
            <a:avLst/>
          </a:prstGeom>
        </p:spPr>
      </p:pic>
      <p:pic>
        <p:nvPicPr>
          <p:cNvPr id="2" name="Imagen 1" descr="Forma, Círculo&#10;&#10;Descripción generada automáticamente">
            <a:extLst>
              <a:ext uri="{FF2B5EF4-FFF2-40B4-BE49-F238E27FC236}">
                <a16:creationId xmlns:a16="http://schemas.microsoft.com/office/drawing/2014/main" id="{60163026-9AEC-4C2D-B47C-EF0FF26C72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52" y="2299947"/>
            <a:ext cx="2883972" cy="2838195"/>
          </a:xfrm>
          <a:prstGeom prst="rect">
            <a:avLst/>
          </a:prstGeom>
        </p:spPr>
      </p:pic>
      <p:pic>
        <p:nvPicPr>
          <p:cNvPr id="3" name="Imagen 2" descr="Forma, Círculo&#10;&#10;Descripción generada automáticamente">
            <a:extLst>
              <a:ext uri="{FF2B5EF4-FFF2-40B4-BE49-F238E27FC236}">
                <a16:creationId xmlns:a16="http://schemas.microsoft.com/office/drawing/2014/main" id="{9AF1FE0E-04B0-093B-C1FE-C6213F831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59" y="2819794"/>
            <a:ext cx="2184250" cy="2149580"/>
          </a:xfrm>
          <a:prstGeom prst="rect">
            <a:avLst/>
          </a:prstGeom>
        </p:spPr>
      </p:pic>
      <p:pic>
        <p:nvPicPr>
          <p:cNvPr id="6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983E9E7B-985C-13F9-7F93-A9B44EE6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124" y="3463631"/>
            <a:ext cx="1061420" cy="10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69244D86-DA9D-1BB7-5930-4C8C65F62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676" y="3463631"/>
            <a:ext cx="1061420" cy="10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988C66-74DC-0036-CBAB-164C7112446C}"/>
              </a:ext>
            </a:extLst>
          </p:cNvPr>
          <p:cNvSpPr txBox="1"/>
          <p:nvPr/>
        </p:nvSpPr>
        <p:spPr>
          <a:xfrm>
            <a:off x="1547076" y="4956269"/>
            <a:ext cx="92718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1100">
                <a:solidFill>
                  <a:schemeClr val="bg1"/>
                </a:solidFill>
                <a:latin typeface="Barlow Semi Condensed Black"/>
              </a:rPr>
              <a:t>TERESA BETTONI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DAA7D4-B8E3-ABFA-2091-CB3B2F6196C7}"/>
              </a:ext>
            </a:extLst>
          </p:cNvPr>
          <p:cNvSpPr txBox="1"/>
          <p:nvPr/>
        </p:nvSpPr>
        <p:spPr>
          <a:xfrm>
            <a:off x="4137560" y="4982166"/>
            <a:ext cx="9271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1200">
                <a:solidFill>
                  <a:schemeClr val="bg1"/>
                </a:solidFill>
                <a:latin typeface="Barlow Semi Condensed Black"/>
              </a:rPr>
              <a:t>CARLOS ANCAPI</a:t>
            </a: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9A9B9E-3CDF-9851-E47C-225B72E78E42}"/>
              </a:ext>
            </a:extLst>
          </p:cNvPr>
          <p:cNvSpPr txBox="1"/>
          <p:nvPr/>
        </p:nvSpPr>
        <p:spPr>
          <a:xfrm>
            <a:off x="6796115" y="5205946"/>
            <a:ext cx="92718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1100">
                <a:solidFill>
                  <a:schemeClr val="bg1"/>
                </a:solidFill>
                <a:latin typeface="Barlow Semi Condensed Black"/>
              </a:rPr>
              <a:t>IVÁN ZAPATA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785FDA9-3A32-C849-85A9-FF9775A90198}"/>
              </a:ext>
            </a:extLst>
          </p:cNvPr>
          <p:cNvSpPr txBox="1"/>
          <p:nvPr/>
        </p:nvSpPr>
        <p:spPr>
          <a:xfrm>
            <a:off x="9717048" y="5031577"/>
            <a:ext cx="92718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1100">
                <a:solidFill>
                  <a:schemeClr val="bg1"/>
                </a:solidFill>
                <a:latin typeface="Barlow Semi Condensed Black"/>
              </a:rPr>
              <a:t>MICHEL ESPINOZA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14" name="Imagen 14" descr="Un hombre con lentes y un traje azul&#10;&#10;Descripción generada automáticamente">
            <a:extLst>
              <a:ext uri="{FF2B5EF4-FFF2-40B4-BE49-F238E27FC236}">
                <a16:creationId xmlns:a16="http://schemas.microsoft.com/office/drawing/2014/main" id="{6B708BFC-5896-C360-EFEC-003413588C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5506" y="2198594"/>
            <a:ext cx="1532358" cy="2679790"/>
          </a:xfrm>
          <a:prstGeom prst="ellipse">
            <a:avLst/>
          </a:prstGeom>
        </p:spPr>
      </p:pic>
      <p:pic>
        <p:nvPicPr>
          <p:cNvPr id="15" name="Imagen 17">
            <a:extLst>
              <a:ext uri="{FF2B5EF4-FFF2-40B4-BE49-F238E27FC236}">
                <a16:creationId xmlns:a16="http://schemas.microsoft.com/office/drawing/2014/main" id="{29E0B0FB-D9B3-DA30-9045-656690F890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7162" y="2090304"/>
            <a:ext cx="1510403" cy="2763982"/>
          </a:xfrm>
          <a:prstGeom prst="rect">
            <a:avLst/>
          </a:prstGeom>
        </p:spPr>
      </p:pic>
      <p:pic>
        <p:nvPicPr>
          <p:cNvPr id="29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D1204825-25F9-6AD8-4354-E6263D82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966" y="3750990"/>
            <a:ext cx="645679" cy="62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CA10FB6A-72B1-4530-8F3C-879D357C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75" y="2407701"/>
            <a:ext cx="1196210" cy="116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7FEEC104-59BA-EBDD-49B4-E4CAD8E6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8" y="2526033"/>
            <a:ext cx="865477" cy="8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7" name="CuadroTexto 14336">
            <a:extLst>
              <a:ext uri="{FF2B5EF4-FFF2-40B4-BE49-F238E27FC236}">
                <a16:creationId xmlns:a16="http://schemas.microsoft.com/office/drawing/2014/main" id="{2B61753F-DC5F-991C-EE67-169CD26F16DD}"/>
              </a:ext>
            </a:extLst>
          </p:cNvPr>
          <p:cNvSpPr txBox="1"/>
          <p:nvPr/>
        </p:nvSpPr>
        <p:spPr>
          <a:xfrm>
            <a:off x="-1275555" y="925371"/>
            <a:ext cx="1034145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8000" b="1">
                <a:solidFill>
                  <a:schemeClr val="bg1"/>
                </a:solidFill>
                <a:latin typeface="Bodoni"/>
              </a:rPr>
              <a:t>4NAKADEVS</a:t>
            </a:r>
            <a:endParaRPr lang="es-ES">
              <a:solidFill>
                <a:schemeClr val="bg1"/>
              </a:solidFill>
              <a:cs typeface="Calibri"/>
            </a:endParaRPr>
          </a:p>
        </p:txBody>
      </p:sp>
      <p:sp>
        <p:nvSpPr>
          <p:cNvPr id="14339" name="CuadroTexto 14338">
            <a:extLst>
              <a:ext uri="{FF2B5EF4-FFF2-40B4-BE49-F238E27FC236}">
                <a16:creationId xmlns:a16="http://schemas.microsoft.com/office/drawing/2014/main" id="{F597363F-DD62-74EA-CFEE-7ACCC416ED75}"/>
              </a:ext>
            </a:extLst>
          </p:cNvPr>
          <p:cNvSpPr txBox="1"/>
          <p:nvPr/>
        </p:nvSpPr>
        <p:spPr>
          <a:xfrm>
            <a:off x="1161994" y="5387042"/>
            <a:ext cx="1515169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PA" sz="600" b="1">
                <a:solidFill>
                  <a:schemeClr val="bg1"/>
                </a:solidFill>
                <a:latin typeface="Archivo"/>
                <a:cs typeface="Archivo" pitchFamily="2" charset="0"/>
              </a:rPr>
              <a:t>LIDER – PRODUCT OWNER</a:t>
            </a:r>
          </a:p>
          <a:p>
            <a:pPr algn="ctr"/>
            <a:endParaRPr lang="es-PA" sz="500" b="1" i="0">
              <a:solidFill>
                <a:schemeClr val="bg1"/>
              </a:solidFill>
              <a:effectLst/>
              <a:latin typeface="Archivo" pitchFamily="2" charset="0"/>
              <a:cs typeface="Archivo" pitchFamily="2" charset="0"/>
            </a:endParaRPr>
          </a:p>
        </p:txBody>
      </p:sp>
      <p:sp>
        <p:nvSpPr>
          <p:cNvPr id="14341" name="CuadroTexto 14340">
            <a:extLst>
              <a:ext uri="{FF2B5EF4-FFF2-40B4-BE49-F238E27FC236}">
                <a16:creationId xmlns:a16="http://schemas.microsoft.com/office/drawing/2014/main" id="{8FD1DA4E-C096-B005-0509-6DCE969A4A33}"/>
              </a:ext>
            </a:extLst>
          </p:cNvPr>
          <p:cNvSpPr txBox="1"/>
          <p:nvPr/>
        </p:nvSpPr>
        <p:spPr>
          <a:xfrm>
            <a:off x="3720542" y="5447302"/>
            <a:ext cx="1515169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PA" sz="600" b="1">
                <a:solidFill>
                  <a:schemeClr val="bg1"/>
                </a:solidFill>
                <a:latin typeface="Archivo"/>
                <a:cs typeface="Archivo" pitchFamily="2" charset="0"/>
              </a:rPr>
              <a:t>ROL: BACK END</a:t>
            </a:r>
          </a:p>
          <a:p>
            <a:pPr algn="ctr"/>
            <a:endParaRPr lang="es-PA" sz="500" b="1" i="0">
              <a:solidFill>
                <a:schemeClr val="bg1"/>
              </a:solidFill>
              <a:effectLst/>
              <a:latin typeface="Archivo" pitchFamily="2" charset="0"/>
              <a:cs typeface="Archivo" pitchFamily="2" charset="0"/>
            </a:endParaRPr>
          </a:p>
        </p:txBody>
      </p:sp>
      <p:sp>
        <p:nvSpPr>
          <p:cNvPr id="14343" name="CuadroTexto 14342">
            <a:extLst>
              <a:ext uri="{FF2B5EF4-FFF2-40B4-BE49-F238E27FC236}">
                <a16:creationId xmlns:a16="http://schemas.microsoft.com/office/drawing/2014/main" id="{1B96EB1B-3CF1-B021-C4F7-86125437D17B}"/>
              </a:ext>
            </a:extLst>
          </p:cNvPr>
          <p:cNvSpPr txBox="1"/>
          <p:nvPr/>
        </p:nvSpPr>
        <p:spPr>
          <a:xfrm>
            <a:off x="6444568" y="5612481"/>
            <a:ext cx="1515169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PA" sz="600" b="1">
                <a:solidFill>
                  <a:schemeClr val="bg1"/>
                </a:solidFill>
                <a:latin typeface="Archivo"/>
                <a:cs typeface="Archivo" pitchFamily="2" charset="0"/>
              </a:rPr>
              <a:t>ROL: SCRUM MASTER - QA</a:t>
            </a:r>
          </a:p>
          <a:p>
            <a:pPr algn="ctr"/>
            <a:endParaRPr lang="es-PA" sz="500" b="1" i="0">
              <a:solidFill>
                <a:schemeClr val="bg1"/>
              </a:solidFill>
              <a:effectLst/>
              <a:latin typeface="Archivo" pitchFamily="2" charset="0"/>
              <a:cs typeface="Archivo" pitchFamily="2" charset="0"/>
            </a:endParaRPr>
          </a:p>
        </p:txBody>
      </p:sp>
      <p:sp>
        <p:nvSpPr>
          <p:cNvPr id="14345" name="CuadroTexto 14344">
            <a:extLst>
              <a:ext uri="{FF2B5EF4-FFF2-40B4-BE49-F238E27FC236}">
                <a16:creationId xmlns:a16="http://schemas.microsoft.com/office/drawing/2014/main" id="{03C04692-9E8B-1F67-A6CF-FDF0EDCE15F0}"/>
              </a:ext>
            </a:extLst>
          </p:cNvPr>
          <p:cNvSpPr txBox="1"/>
          <p:nvPr/>
        </p:nvSpPr>
        <p:spPr>
          <a:xfrm>
            <a:off x="9301711" y="5412666"/>
            <a:ext cx="1515169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PA" sz="600" b="1">
                <a:solidFill>
                  <a:schemeClr val="bg1"/>
                </a:solidFill>
                <a:latin typeface="Archivo"/>
                <a:cs typeface="Archivo" pitchFamily="2" charset="0"/>
              </a:rPr>
              <a:t>ROL: FRONT END</a:t>
            </a:r>
          </a:p>
          <a:p>
            <a:pPr algn="ctr"/>
            <a:endParaRPr lang="es-PA" sz="500" b="1" i="0">
              <a:solidFill>
                <a:schemeClr val="bg1"/>
              </a:solidFill>
              <a:effectLst/>
              <a:latin typeface="Archivo" pitchFamily="2" charset="0"/>
              <a:cs typeface="Archivo" pitchFamily="2" charset="0"/>
            </a:endParaRPr>
          </a:p>
        </p:txBody>
      </p:sp>
      <p:pic>
        <p:nvPicPr>
          <p:cNvPr id="14347" name="Picture 10" descr="Logotipo&#10;&#10;Descripción generada automáticamente">
            <a:extLst>
              <a:ext uri="{FF2B5EF4-FFF2-40B4-BE49-F238E27FC236}">
                <a16:creationId xmlns:a16="http://schemas.microsoft.com/office/drawing/2014/main" id="{2C7E5DB9-1562-7E98-727D-BA9D7F86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352522" y="5173174"/>
            <a:ext cx="1802727" cy="182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9" name="CuadroTexto 14348">
            <a:extLst>
              <a:ext uri="{FF2B5EF4-FFF2-40B4-BE49-F238E27FC236}">
                <a16:creationId xmlns:a16="http://schemas.microsoft.com/office/drawing/2014/main" id="{CF79927F-B43A-E73B-C9C7-580CB2EF76C2}"/>
              </a:ext>
            </a:extLst>
          </p:cNvPr>
          <p:cNvSpPr txBox="1"/>
          <p:nvPr/>
        </p:nvSpPr>
        <p:spPr>
          <a:xfrm>
            <a:off x="-206571" y="1421276"/>
            <a:ext cx="12942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1600" b="1">
                <a:solidFill>
                  <a:schemeClr val="bg1"/>
                </a:solidFill>
                <a:latin typeface="Bodoni"/>
                <a:ea typeface="Bodoni" panose="02020500000000000000" pitchFamily="18" charset="0"/>
                <a:cs typeface="Bodoni" panose="02020500000000000000" pitchFamily="18" charset="0"/>
              </a:rPr>
              <a:t>THE</a:t>
            </a:r>
          </a:p>
        </p:txBody>
      </p:sp>
      <p:sp>
        <p:nvSpPr>
          <p:cNvPr id="14351" name="CuadroTexto 14350">
            <a:extLst>
              <a:ext uri="{FF2B5EF4-FFF2-40B4-BE49-F238E27FC236}">
                <a16:creationId xmlns:a16="http://schemas.microsoft.com/office/drawing/2014/main" id="{6BA3E45A-5E6B-208D-4514-695F5B73F5DE}"/>
              </a:ext>
            </a:extLst>
          </p:cNvPr>
          <p:cNvSpPr txBox="1"/>
          <p:nvPr/>
        </p:nvSpPr>
        <p:spPr>
          <a:xfrm>
            <a:off x="6496114" y="1364664"/>
            <a:ext cx="12942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1600" b="1">
                <a:solidFill>
                  <a:schemeClr val="bg1"/>
                </a:solidFill>
                <a:latin typeface="Bodoni"/>
                <a:ea typeface="Bodoni" panose="02020500000000000000" pitchFamily="18" charset="0"/>
                <a:cs typeface="Bodoni" panose="02020500000000000000" pitchFamily="18" charset="0"/>
              </a:rPr>
              <a:t>4</a:t>
            </a:r>
          </a:p>
        </p:txBody>
      </p:sp>
      <p:pic>
        <p:nvPicPr>
          <p:cNvPr id="8" name="Imagen 13">
            <a:extLst>
              <a:ext uri="{FF2B5EF4-FFF2-40B4-BE49-F238E27FC236}">
                <a16:creationId xmlns:a16="http://schemas.microsoft.com/office/drawing/2014/main" id="{9B824AC4-19F1-5EF8-0ACA-45ACD1D1B6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1691" y="1284443"/>
            <a:ext cx="2743200" cy="3780000"/>
          </a:xfrm>
          <a:prstGeom prst="rect">
            <a:avLst/>
          </a:prstGeom>
        </p:spPr>
      </p:pic>
      <p:pic>
        <p:nvPicPr>
          <p:cNvPr id="14355" name="Picture 8" descr="Download Cloud Png Image HQ PNG Image | FreePNGImg">
            <a:extLst>
              <a:ext uri="{FF2B5EF4-FFF2-40B4-BE49-F238E27FC236}">
                <a16:creationId xmlns:a16="http://schemas.microsoft.com/office/drawing/2014/main" id="{D32348E6-6995-4681-2E86-0415C65B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9066" y="66926"/>
            <a:ext cx="6313192" cy="344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8" descr="Download Cloud Png Image HQ PNG Image | FreePNGImg">
            <a:extLst>
              <a:ext uri="{FF2B5EF4-FFF2-40B4-BE49-F238E27FC236}">
                <a16:creationId xmlns:a16="http://schemas.microsoft.com/office/drawing/2014/main" id="{228F155D-7636-2390-E63D-0D624665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555" y="3905452"/>
            <a:ext cx="9510344" cy="51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Imagen 14358" descr="Una caja de madera&#10;&#10;Descripción generada automáticamente con confianza media">
            <a:extLst>
              <a:ext uri="{FF2B5EF4-FFF2-40B4-BE49-F238E27FC236}">
                <a16:creationId xmlns:a16="http://schemas.microsoft.com/office/drawing/2014/main" id="{A47730FF-EF54-01FA-2C96-92DC077755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90" y="367361"/>
            <a:ext cx="1790700" cy="647700"/>
          </a:xfrm>
          <a:prstGeom prst="rect">
            <a:avLst/>
          </a:prstGeom>
        </p:spPr>
      </p:pic>
      <p:sp>
        <p:nvSpPr>
          <p:cNvPr id="14361" name="CuadroTexto 14360">
            <a:extLst>
              <a:ext uri="{FF2B5EF4-FFF2-40B4-BE49-F238E27FC236}">
                <a16:creationId xmlns:a16="http://schemas.microsoft.com/office/drawing/2014/main" id="{CCED7F50-E4D8-FDC7-0E69-3820B7F18BA5}"/>
              </a:ext>
            </a:extLst>
          </p:cNvPr>
          <p:cNvSpPr txBox="1"/>
          <p:nvPr/>
        </p:nvSpPr>
        <p:spPr>
          <a:xfrm>
            <a:off x="1582095" y="548810"/>
            <a:ext cx="20036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1400" cap="all">
                <a:solidFill>
                  <a:srgbClr val="663300"/>
                </a:solidFill>
                <a:latin typeface="Barlow Semi Condensed Black"/>
              </a:rPr>
              <a:t>Nuestro equipo</a:t>
            </a:r>
            <a:endParaRPr lang="es-ES"/>
          </a:p>
        </p:txBody>
      </p:sp>
      <p:pic>
        <p:nvPicPr>
          <p:cNvPr id="27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5BF87648-F5A9-6D78-A00F-5DFB5381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10" y="3616161"/>
            <a:ext cx="1061420" cy="10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ownload japan cloud illustration - japanese style clouds png - Free PNG  Images | TOPpng">
            <a:extLst>
              <a:ext uri="{FF2B5EF4-FFF2-40B4-BE49-F238E27FC236}">
                <a16:creationId xmlns:a16="http://schemas.microsoft.com/office/drawing/2014/main" id="{2B8A5CBB-A606-9D44-6222-EAF234563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37" y="3160886"/>
            <a:ext cx="645679" cy="62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9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Nubes en el cielo&#10;&#10;Descripción generada automáticamente">
            <a:extLst>
              <a:ext uri="{FF2B5EF4-FFF2-40B4-BE49-F238E27FC236}">
                <a16:creationId xmlns:a16="http://schemas.microsoft.com/office/drawing/2014/main" id="{BFCE0C79-6D0E-725A-1F3E-7D065DE77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5" b="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692F2B66-5D6A-862F-1812-BD2FBC587578}"/>
              </a:ext>
            </a:extLst>
          </p:cNvPr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5" name="Imagen 24" descr="Imagen que contiene colorido, diferente, tabla, sostener&#10;&#10;Descripción generada automáticamente">
            <a:extLst>
              <a:ext uri="{FF2B5EF4-FFF2-40B4-BE49-F238E27FC236}">
                <a16:creationId xmlns:a16="http://schemas.microsoft.com/office/drawing/2014/main" id="{4B8E156F-7086-CE65-0B00-27B7166C9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618" y="5749081"/>
            <a:ext cx="999281" cy="890787"/>
          </a:xfrm>
          <a:prstGeom prst="rect">
            <a:avLst/>
          </a:prstGeom>
        </p:spPr>
      </p:pic>
      <p:pic>
        <p:nvPicPr>
          <p:cNvPr id="2" name="Imagen 1" descr="Imagen que contiene ventana, pequeño, listo, lado&#10;&#10;Descripción generada automáticamente">
            <a:extLst>
              <a:ext uri="{FF2B5EF4-FFF2-40B4-BE49-F238E27FC236}">
                <a16:creationId xmlns:a16="http://schemas.microsoft.com/office/drawing/2014/main" id="{F062B685-A325-BF40-A8F8-12F325182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8900" y="0"/>
            <a:ext cx="6313193" cy="6858000"/>
          </a:xfrm>
          <a:prstGeom prst="rect">
            <a:avLst/>
          </a:prstGeom>
        </p:spPr>
      </p:pic>
      <p:pic>
        <p:nvPicPr>
          <p:cNvPr id="3" name="Imagen 2" descr="Imagen que contiene ventana, pequeño, listo, lado&#10;&#10;Descripción generada automáticamente">
            <a:extLst>
              <a:ext uri="{FF2B5EF4-FFF2-40B4-BE49-F238E27FC236}">
                <a16:creationId xmlns:a16="http://schemas.microsoft.com/office/drawing/2014/main" id="{FEFE4224-20A8-83D2-EEF3-A18481F3D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604" y="0"/>
            <a:ext cx="6313193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5DDCB98-1153-44DA-C648-5BBE94D44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361"/>
            <a:ext cx="12192000" cy="69850"/>
          </a:xfrm>
          <a:prstGeom prst="rect">
            <a:avLst/>
          </a:prstGeom>
        </p:spPr>
      </p:pic>
      <p:pic>
        <p:nvPicPr>
          <p:cNvPr id="1032" name="Picture 8" descr="Download Cloud Png Image HQ PNG Image | FreePNGImg">
            <a:extLst>
              <a:ext uri="{FF2B5EF4-FFF2-40B4-BE49-F238E27FC236}">
                <a16:creationId xmlns:a16="http://schemas.microsoft.com/office/drawing/2014/main" id="{DEEAAD8F-4FC0-3E42-0545-EDDFBCFE3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0630" y="3242998"/>
            <a:ext cx="5883943" cy="321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wnload Cloud Png Image HQ PNG Image | FreePNGImg">
            <a:extLst>
              <a:ext uri="{FF2B5EF4-FFF2-40B4-BE49-F238E27FC236}">
                <a16:creationId xmlns:a16="http://schemas.microsoft.com/office/drawing/2014/main" id="{9D03166F-8A6A-78C7-6CEE-709C7769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3028" y="434155"/>
            <a:ext cx="6313192" cy="344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Download Cloud Png Image HQ PNG Image | FreePNGImg">
            <a:extLst>
              <a:ext uri="{FF2B5EF4-FFF2-40B4-BE49-F238E27FC236}">
                <a16:creationId xmlns:a16="http://schemas.microsoft.com/office/drawing/2014/main" id="{8952E5BB-765E-506D-FC1F-5F97C87E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00" y="3951356"/>
            <a:ext cx="9510344" cy="51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83DF988-3899-ACD4-8272-87C8C3B238D2}"/>
              </a:ext>
            </a:extLst>
          </p:cNvPr>
          <p:cNvSpPr txBox="1"/>
          <p:nvPr/>
        </p:nvSpPr>
        <p:spPr>
          <a:xfrm>
            <a:off x="3495777" y="63765"/>
            <a:ext cx="553049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9600">
                <a:latin typeface="Cooper Black"/>
              </a:rPr>
              <a:t>4 NAKA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A0F863A-7FBB-3DA6-F9D2-7549060B3855}"/>
              </a:ext>
            </a:extLst>
          </p:cNvPr>
          <p:cNvSpPr txBox="1"/>
          <p:nvPr/>
        </p:nvSpPr>
        <p:spPr>
          <a:xfrm>
            <a:off x="4227121" y="5267878"/>
            <a:ext cx="452470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9600">
                <a:latin typeface="Cooper Black"/>
              </a:rPr>
              <a:t>DEVS</a:t>
            </a:r>
            <a:endParaRPr lang="es-ES" sz="9600">
              <a:latin typeface="Cooper Black"/>
              <a:cs typeface="Calibri"/>
            </a:endParaRPr>
          </a:p>
        </p:txBody>
      </p:sp>
      <p:pic>
        <p:nvPicPr>
          <p:cNvPr id="30" name="Imagen 29" descr="Imagen que contiene espada&#10;&#10;Descripción generada automáticamente">
            <a:extLst>
              <a:ext uri="{FF2B5EF4-FFF2-40B4-BE49-F238E27FC236}">
                <a16:creationId xmlns:a16="http://schemas.microsoft.com/office/drawing/2014/main" id="{CEA51FDC-BCC1-DBAA-B861-236CD387E9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37291">
            <a:off x="3974680" y="1420529"/>
            <a:ext cx="3988094" cy="3915343"/>
          </a:xfrm>
          <a:prstGeom prst="rect">
            <a:avLst/>
          </a:prstGeom>
        </p:spPr>
      </p:pic>
      <p:pic>
        <p:nvPicPr>
          <p:cNvPr id="32" name="Picture 6" descr="Icono&#10;&#10;Descripción generada automáticamente">
            <a:extLst>
              <a:ext uri="{FF2B5EF4-FFF2-40B4-BE49-F238E27FC236}">
                <a16:creationId xmlns:a16="http://schemas.microsoft.com/office/drawing/2014/main" id="{40046A82-C531-6B13-2E0E-81FE5BF7F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t="834" b="834"/>
          <a:stretch/>
        </p:blipFill>
        <p:spPr bwMode="auto">
          <a:xfrm>
            <a:off x="4925723" y="2407560"/>
            <a:ext cx="2089950" cy="20487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33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Nubes en el cielo&#10;&#10;Descripción generada automáticamente">
            <a:extLst>
              <a:ext uri="{FF2B5EF4-FFF2-40B4-BE49-F238E27FC236}">
                <a16:creationId xmlns:a16="http://schemas.microsoft.com/office/drawing/2014/main" id="{BFCE0C79-6D0E-725A-1F3E-7D065DE77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6" descr="Icono&#10;&#10;Descripción generada automáticamente">
            <a:extLst>
              <a:ext uri="{FF2B5EF4-FFF2-40B4-BE49-F238E27FC236}">
                <a16:creationId xmlns:a16="http://schemas.microsoft.com/office/drawing/2014/main" id="{19A96AC1-467B-9A2E-91C9-26FC8377E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834" b="834"/>
          <a:stretch/>
        </p:blipFill>
        <p:spPr bwMode="auto">
          <a:xfrm>
            <a:off x="4922050" y="2403888"/>
            <a:ext cx="2089950" cy="20487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B30484B4-AED2-7498-391E-14DE3A3283F6}"/>
              </a:ext>
            </a:extLst>
          </p:cNvPr>
          <p:cNvSpPr txBox="1"/>
          <p:nvPr/>
        </p:nvSpPr>
        <p:spPr>
          <a:xfrm>
            <a:off x="3495777" y="63765"/>
            <a:ext cx="553049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9600">
                <a:latin typeface="Cooper Black"/>
              </a:rPr>
              <a:t>4 NAKA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33E330C-96B6-2B43-7A7D-BC63B1560652}"/>
              </a:ext>
            </a:extLst>
          </p:cNvPr>
          <p:cNvSpPr txBox="1"/>
          <p:nvPr/>
        </p:nvSpPr>
        <p:spPr>
          <a:xfrm>
            <a:off x="4227121" y="5267878"/>
            <a:ext cx="452470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9600">
                <a:latin typeface="Cooper Black"/>
              </a:rPr>
              <a:t>DEVS</a:t>
            </a:r>
            <a:endParaRPr lang="es-ES" sz="9600">
              <a:latin typeface="Cooper Black"/>
              <a:cs typeface="Calibri"/>
            </a:endParaRPr>
          </a:p>
        </p:txBody>
      </p:sp>
      <p:pic>
        <p:nvPicPr>
          <p:cNvPr id="3" name="Imagen 2" descr="Imagen que contiene espada&#10;&#10;Descripción generada automáticamente">
            <a:extLst>
              <a:ext uri="{FF2B5EF4-FFF2-40B4-BE49-F238E27FC236}">
                <a16:creationId xmlns:a16="http://schemas.microsoft.com/office/drawing/2014/main" id="{5D3D07EF-469F-2C8A-F4A1-B65EDA908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37291">
            <a:off x="3974680" y="1420529"/>
            <a:ext cx="3988094" cy="3915343"/>
          </a:xfrm>
          <a:prstGeom prst="rect">
            <a:avLst/>
          </a:prstGeom>
        </p:spPr>
      </p:pic>
      <p:pic>
        <p:nvPicPr>
          <p:cNvPr id="16" name="Imagen 1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82BC77B-AD82-3AA7-0EB9-A0D04057B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163" y="5022608"/>
            <a:ext cx="3504012" cy="497109"/>
          </a:xfrm>
          <a:prstGeom prst="rect">
            <a:avLst/>
          </a:prstGeom>
        </p:spPr>
      </p:pic>
      <p:pic>
        <p:nvPicPr>
          <p:cNvPr id="17" name="Imagen 16" descr="Un pastel decorado&#10;&#10;Descripción generada automáticamente con confianza media">
            <a:extLst>
              <a:ext uri="{FF2B5EF4-FFF2-40B4-BE49-F238E27FC236}">
                <a16:creationId xmlns:a16="http://schemas.microsoft.com/office/drawing/2014/main" id="{8E22EA48-BB2B-A10C-F4A1-ABC18E58F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8033" y="4676976"/>
            <a:ext cx="1986689" cy="842741"/>
          </a:xfrm>
          <a:prstGeom prst="rect">
            <a:avLst/>
          </a:prstGeom>
        </p:spPr>
      </p:pic>
      <p:pic>
        <p:nvPicPr>
          <p:cNvPr id="18" name="Imagen 17" descr="Pastel decorado con flores&#10;&#10;Descripción generada automáticamente con confianza baja">
            <a:extLst>
              <a:ext uri="{FF2B5EF4-FFF2-40B4-BE49-F238E27FC236}">
                <a16:creationId xmlns:a16="http://schemas.microsoft.com/office/drawing/2014/main" id="{75A4AF62-8E64-B293-E9E7-D6ED61052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410" y="3729234"/>
            <a:ext cx="956109" cy="14192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3728DF-B74A-BCA5-527F-E53620FB0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2802"/>
            <a:ext cx="12192000" cy="6985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B90C396-08BA-1D97-EB68-477B21942805}"/>
              </a:ext>
            </a:extLst>
          </p:cNvPr>
          <p:cNvSpPr txBox="1"/>
          <p:nvPr/>
        </p:nvSpPr>
        <p:spPr>
          <a:xfrm>
            <a:off x="-25681580" y="2460986"/>
            <a:ext cx="31682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3800">
                <a:latin typeface="Barlow Semi Condensed Black" panose="00000A06000000000000" pitchFamily="50" charset="0"/>
              </a:rPr>
              <a:t>ONE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98793F-F758-1F69-A98C-39247F55C4FF}"/>
              </a:ext>
            </a:extLst>
          </p:cNvPr>
          <p:cNvSpPr txBox="1"/>
          <p:nvPr/>
        </p:nvSpPr>
        <p:spPr>
          <a:xfrm>
            <a:off x="33688355" y="2460985"/>
            <a:ext cx="452470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3800">
                <a:latin typeface="Barlow Semi Condensed Black" panose="00000A06000000000000" pitchFamily="50" charset="0"/>
              </a:rPr>
              <a:t>PIECE</a:t>
            </a:r>
          </a:p>
        </p:txBody>
      </p:sp>
      <p:pic>
        <p:nvPicPr>
          <p:cNvPr id="19" name="Picture 8" descr="Download Cloud Png Image HQ PNG Image | FreePNGImg">
            <a:extLst>
              <a:ext uri="{FF2B5EF4-FFF2-40B4-BE49-F238E27FC236}">
                <a16:creationId xmlns:a16="http://schemas.microsoft.com/office/drawing/2014/main" id="{81EC603D-B7A3-E843-E508-FAA948AB3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74428" y="2726198"/>
            <a:ext cx="5883943" cy="321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Download Cloud Png Image HQ PNG Image | FreePNGImg">
            <a:extLst>
              <a:ext uri="{FF2B5EF4-FFF2-40B4-BE49-F238E27FC236}">
                <a16:creationId xmlns:a16="http://schemas.microsoft.com/office/drawing/2014/main" id="{9B983C70-E1FE-88A9-49FA-8DE0E5879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833" y="2820604"/>
            <a:ext cx="5883943" cy="321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Imagen que contiene ventana, pequeño, listo, lado&#10;&#10;Descripción generada automáticamente">
            <a:extLst>
              <a:ext uri="{FF2B5EF4-FFF2-40B4-BE49-F238E27FC236}">
                <a16:creationId xmlns:a16="http://schemas.microsoft.com/office/drawing/2014/main" id="{9E748677-7664-89C1-A38B-DA24BCE452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826" y="-54041"/>
            <a:ext cx="6313193" cy="6858000"/>
          </a:xfrm>
          <a:prstGeom prst="rect">
            <a:avLst/>
          </a:prstGeom>
        </p:spPr>
      </p:pic>
      <p:pic>
        <p:nvPicPr>
          <p:cNvPr id="12" name="Imagen 11" descr="Imagen que contiene ventana, pequeño, listo, lado&#10;&#10;Descripción generada automáticamente">
            <a:extLst>
              <a:ext uri="{FF2B5EF4-FFF2-40B4-BE49-F238E27FC236}">
                <a16:creationId xmlns:a16="http://schemas.microsoft.com/office/drawing/2014/main" id="{DCBA935D-8990-AB02-51D6-096B5DC52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71" y="-55084"/>
            <a:ext cx="6313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2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97</Words>
  <Application>Microsoft Office PowerPoint</Application>
  <PresentationFormat>Panorámica</PresentationFormat>
  <Paragraphs>43</Paragraphs>
  <Slides>17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Archivo</vt:lpstr>
      <vt:lpstr>Arial</vt:lpstr>
      <vt:lpstr>Barlow Semi Condensed Black</vt:lpstr>
      <vt:lpstr>Bebas Neue</vt:lpstr>
      <vt:lpstr>Bodoni</vt:lpstr>
      <vt:lpstr>Calibri</vt:lpstr>
      <vt:lpstr>Calibri Light</vt:lpstr>
      <vt:lpstr>Candal</vt:lpstr>
      <vt:lpstr>Cooper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Insertar usuario</vt:lpstr>
      <vt:lpstr>Diseño de pagina en Figma</vt:lpstr>
      <vt:lpstr>Diseño de pagina en Figma</vt:lpstr>
      <vt:lpstr>Diseño de pagina en Figma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Rogelio Bucktron</dc:creator>
  <cp:lastModifiedBy>Admin</cp:lastModifiedBy>
  <cp:revision>10</cp:revision>
  <dcterms:created xsi:type="dcterms:W3CDTF">2022-11-09T02:53:58Z</dcterms:created>
  <dcterms:modified xsi:type="dcterms:W3CDTF">2022-11-23T21:59:16Z</dcterms:modified>
</cp:coreProperties>
</file>